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</p:sldIdLst>
  <p:sldSz cy="5143500" cx="9144000"/>
  <p:notesSz cx="6858000" cy="9144000"/>
  <p:embeddedFontLst>
    <p:embeddedFont>
      <p:font typeface="Varela Round"/>
      <p:regular r:id="rId186"/>
    </p:embeddedFont>
    <p:embeddedFont>
      <p:font typeface="Cinzel"/>
      <p:regular r:id="rId187"/>
      <p:bold r:id="rId188"/>
    </p:embeddedFont>
    <p:embeddedFont>
      <p:font typeface="Helvetica Neue"/>
      <p:regular r:id="rId189"/>
      <p:bold r:id="rId190"/>
      <p:italic r:id="rId191"/>
      <p:boldItalic r:id="rId192"/>
    </p:embeddedFont>
    <p:embeddedFont>
      <p:font typeface="Helvetica Neue Light"/>
      <p:regular r:id="rId193"/>
      <p:bold r:id="rId194"/>
      <p:italic r:id="rId195"/>
      <p:boldItalic r:id="rId196"/>
    </p:embeddedFont>
    <p:embeddedFont>
      <p:font typeface="Karla"/>
      <p:regular r:id="rId197"/>
      <p:bold r:id="rId198"/>
      <p:italic r:id="rId199"/>
      <p:boldItalic r:id="rId2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font" Target="fonts/HelveticaNeue-bold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font" Target="fonts/HelveticaNeueLight-bold.fntdata"/><Relationship Id="rId43" Type="http://schemas.openxmlformats.org/officeDocument/2006/relationships/slide" Target="slides/slide36.xml"/><Relationship Id="rId193" Type="http://schemas.openxmlformats.org/officeDocument/2006/relationships/font" Target="fonts/HelveticaNeueLight-regular.fntdata"/><Relationship Id="rId46" Type="http://schemas.openxmlformats.org/officeDocument/2006/relationships/slide" Target="slides/slide39.xml"/><Relationship Id="rId192" Type="http://schemas.openxmlformats.org/officeDocument/2006/relationships/font" Target="fonts/HelveticaNeue-boldItalic.fntdata"/><Relationship Id="rId45" Type="http://schemas.openxmlformats.org/officeDocument/2006/relationships/slide" Target="slides/slide38.xml"/><Relationship Id="rId191" Type="http://schemas.openxmlformats.org/officeDocument/2006/relationships/font" Target="fonts/HelveticaNeue-italic.fntdata"/><Relationship Id="rId48" Type="http://schemas.openxmlformats.org/officeDocument/2006/relationships/slide" Target="slides/slide41.xml"/><Relationship Id="rId187" Type="http://schemas.openxmlformats.org/officeDocument/2006/relationships/font" Target="fonts/Cinzel-regular.fntdata"/><Relationship Id="rId47" Type="http://schemas.openxmlformats.org/officeDocument/2006/relationships/slide" Target="slides/slide40.xml"/><Relationship Id="rId186" Type="http://schemas.openxmlformats.org/officeDocument/2006/relationships/font" Target="fonts/VarelaRound-regular.fntdata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font" Target="fonts/HelveticaNeue-regular.fntdata"/><Relationship Id="rId188" Type="http://schemas.openxmlformats.org/officeDocument/2006/relationships/font" Target="fonts/Cinzel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font" Target="fonts/Karla-bold.fntdata"/><Relationship Id="rId14" Type="http://schemas.openxmlformats.org/officeDocument/2006/relationships/slide" Target="slides/slide7.xml"/><Relationship Id="rId197" Type="http://schemas.openxmlformats.org/officeDocument/2006/relationships/font" Target="fonts/Karla-regular.fntdata"/><Relationship Id="rId17" Type="http://schemas.openxmlformats.org/officeDocument/2006/relationships/slide" Target="slides/slide10.xml"/><Relationship Id="rId196" Type="http://schemas.openxmlformats.org/officeDocument/2006/relationships/font" Target="fonts/HelveticaNeueLight-boldItalic.fntdata"/><Relationship Id="rId16" Type="http://schemas.openxmlformats.org/officeDocument/2006/relationships/slide" Target="slides/slide9.xml"/><Relationship Id="rId195" Type="http://schemas.openxmlformats.org/officeDocument/2006/relationships/font" Target="fonts/HelveticaNeueLight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font" Target="fonts/Karla-italic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200" Type="http://schemas.openxmlformats.org/officeDocument/2006/relationships/font" Target="fonts/Karl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12ef5d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212ef5d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212ef5d3e_1_6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212ef5d3e_1_6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1222449fbd3_1_9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g1222449fbd3_1_9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1222449fbd3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1222449fbd3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222449fbd3_1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222449fbd3_1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222449fbd3_1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1222449fbd3_1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1222449fbd3_1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1222449fbd3_1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222449fbd3_1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1222449fbd3_1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222449fbd3_1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1222449fbd3_1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1222449fbd3_1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1222449fbd3_1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1222449fbd3_1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1222449fbd3_1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1222449fbd3_1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1222449fbd3_1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2212ef5d3e_1_6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2212ef5d3e_1_6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1222449fbd3_1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1222449fbd3_1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1222449fbd3_1_1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1222449fbd3_1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22449fbd3_1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22449fbd3_1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222449fbd3_1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222449fbd3_1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22449fbd3_1_1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22449fbd3_1_1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1222449fbd3_1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1222449fbd3_1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222449fbd3_1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222449fbd3_1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1222449fbd3_1_1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1222449fbd3_1_1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1222449fbd3_1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1222449fbd3_1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222449fbd3_1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222449fbd3_1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2212ef5d3e_1_6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2212ef5d3e_1_6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222449fbd3_1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1222449fbd3_1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222449fbd3_1_1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222449fbd3_1_1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222449fbd3_1_1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1222449fbd3_1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222449fbd3_1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222449fbd3_1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1222449fbd3_1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1222449fbd3_1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222449fbd3_1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222449fbd3_1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222449fbd3_1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222449fbd3_1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1222449fbd3_1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1222449fbd3_1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222449fbd3_1_1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1222449fbd3_1_1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1222449fbd3_1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1222449fbd3_1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2212ef5d3e_1_6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2212ef5d3e_1_6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1222449fbd3_1_1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1222449fbd3_1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222449fbd3_1_1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1222449fbd3_1_1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1222449fbd3_1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1222449fbd3_1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1222449fbd3_1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1222449fbd3_1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1222449fbd3_1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1222449fbd3_1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22449fbd3_1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22449fbd3_1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222449fbd3_1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222449fbd3_1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22449fbd3_1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22449fbd3_1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1222449fbd3_1_2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1222449fbd3_1_2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1222449fbd3_1_2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1222449fbd3_1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212ef5d3e_1_6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2212ef5d3e_1_6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222449fbd3_1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222449fbd3_1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1222449fbd3_1_2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1222449fbd3_1_2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1222449fbd3_1_2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1222449fbd3_1_2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222449fbd3_1_2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1222449fbd3_1_2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222449fbd3_1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1222449fbd3_1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1222449fbd3_1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1222449fbd3_1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222449fbd3_1_1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1222449fbd3_1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1222449fbd3_1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1222449fbd3_1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1222449fbd3_1_1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1222449fbd3_1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222449fbd3_1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222449fbd3_1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2212ef5d3e_1_6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2212ef5d3e_1_6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1222449fbd3_1_1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1222449fbd3_1_1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222449fbd3_1_1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1222449fbd3_1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222449fbd3_1_1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222449fbd3_1_1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1222449fbd3_1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1222449fbd3_1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1222449fbd3_1_1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1222449fbd3_1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1222449fbd3_1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1222449fbd3_1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1222449fbd3_1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1222449fbd3_1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1222449fbd3_1_1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1222449fbd3_1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1222449fbd3_1_1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1222449fbd3_1_1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1222449fbd3_1_1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1222449fbd3_1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2212ef5d3e_1_6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2212ef5d3e_1_6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1222449fbd3_1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1222449fbd3_1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1222449fbd3_1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1222449fbd3_1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222449fbd3_1_1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1222449fbd3_1_1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1222449fbd3_1_1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1222449fbd3_1_1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1222449fbd3_1_1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1222449fbd3_1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1222449fbd3_1_1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1222449fbd3_1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1222449fbd3_1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1222449fbd3_1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1222449fbd3_1_1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1222449fbd3_1_1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1222449fbd3_1_1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1222449fbd3_1_1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1222449fbd3_1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1222449fbd3_1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2212ef5d3e_1_6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2212ef5d3e_1_6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1222449fbd3_1_1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1222449fbd3_1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1222449fbd3_1_2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1222449fbd3_1_2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222449fbd3_1_2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1222449fbd3_1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1222449fbd3_1_2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1222449fbd3_1_2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1222449fbd3_1_2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1222449fbd3_1_2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222449fbd3_1_2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1222449fbd3_1_2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1222449fbd3_1_2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1222449fbd3_1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1222449fbd3_1_2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1222449fbd3_1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11b42a7508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11b42a7508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2212ef5d3e_1_6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2212ef5d3e_1_6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1b43a282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1b43a282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212ef5d3e_1_3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212ef5d3e_1_3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2212ef5d3e_1_7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2212ef5d3e_1_7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b43a2820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b43a282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1b43a28209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11b43a28209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b43a2820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1b43a2820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1b43a2820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1b43a2820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1b43a2820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1b43a2820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1b43a2820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1b43a2820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1b43a2820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1b43a2820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1b43a2820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1b43a282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1b43a2820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1b43a2820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22449fbd3_1_1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222449fbd3_1_1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1b43a28209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g11b43a28209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25813507d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25813507d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1b43a2820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1b43a2820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1b43a28209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11b43a28209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1b43a2820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1b43a2820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b43a2820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b43a2820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1b43a282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1b43a282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1b43a2820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1b43a2820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1b43a2820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1b43a2820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1b43a2820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1b43a2820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212ef5d3e_1_4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212ef5d3e_1_4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1b43a2820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1b43a2820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1b43a28209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g11b43a28209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1b43a2820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1b43a2820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813507d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813507d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1b43a28209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11b43a28209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1b43a28209_0_6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11b43a28209_0_6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1b43a28209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1b43a28209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1b43a28209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1b43a28209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1b43a28209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1b43a28209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1b43a28209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1b43a28209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212ef5d3e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2212ef5d3e_0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1b43a28209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1b43a28209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b43a28209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b43a28209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1b43a28209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1b43a28209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b43a28209_0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g11b43a28209_0_6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b43a28209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b43a28209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11b43a28209_0_4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g11b43a28209_0_4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1b43a28209_0_5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g11b43a28209_0_5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1b43a28209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1b43a28209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1b43a28209_0_5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g11b43a28209_0_5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25813507d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25813507d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5813507d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5813507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1b43a28209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1b43a2820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b43a28209_0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g11b43a28209_0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1b43a2820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1b43a2820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1b43a2820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1b43a2820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1b43a2820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11b43a2820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11b43a2820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11b43a2820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1b43a282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11b43a282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1b43a282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1b43a282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1b43a282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1b43a282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1b43a28209_0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g11b43a28209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212ef5d3e_1_5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212ef5d3e_1_5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1b43a2820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1b43a2820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25813507d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25813507d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b43a28209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b43a28209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1b43a28209_0_5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g11b43a28209_0_5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1b43a28209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1b43a28209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1b43a28209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1b43a28209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b43a2820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b43a2820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1b43a28209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1b43a28209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b43a28209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b43a28209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1b43a28209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1b43a28209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212ef5d3e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212ef5d3e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1b43a2820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1b43a2820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1b43a28209_0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g11b43a28209_0_6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11b43a28209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11b43a28209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2212ef5d3e_0_7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g12212ef5d3e_0_7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2212ef5d3e_0_7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g12212ef5d3e_0_7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11b42a7508f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11b42a7508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2212ef5d3e_0_7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g12212ef5d3e_0_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2212ef5d3e_1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2212ef5d3e_1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workshop&amp;宣讲会：华为、小米、美的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2212ef5d3e_1_8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2212ef5d3e_1_8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1222449fbd3_1_9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g1222449fbd3_1_9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2ef5d3e_1_6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2ef5d3e_1_6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222449fbd3_1_7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g1222449fbd3_1_7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222449fbd3_1_7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g1222449fbd3_1_7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1222449fbd3_1_8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g1222449fbd3_1_8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222449fbd3_1_8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g1222449fbd3_1_8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222449fbd3_1_8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g1222449fbd3_1_8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222449fbd3_1_8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g1222449fbd3_1_8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222449fbd3_1_8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g1222449fbd3_1_8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222449fbd3_1_8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g1222449fbd3_1_8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222449fbd3_1_8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1222449fbd3_1_8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222449fbd3_1_8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g1222449fbd3_1_8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1143000" y="354955"/>
            <a:ext cx="6858000" cy="31143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892969" y="4299645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4723805" y="334863"/>
            <a:ext cx="3750600" cy="4333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  <a:defRPr sz="3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1pPr>
            <a:lvl2pPr indent="-3365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723805" y="1366242"/>
            <a:ext cx="3750600" cy="3315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69727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1pPr>
            <a:lvl2pPr indent="-393700" lvl="1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2pPr>
            <a:lvl3pPr indent="-393700" lvl="2" marL="1371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3pPr>
            <a:lvl4pPr indent="-393700" lvl="3" marL="18288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4pPr>
            <a:lvl5pPr indent="-393700" lvl="4" marL="22860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1pPr>
            <a:lvl2pPr indent="-3365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4723805" y="468809"/>
            <a:ext cx="37506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2969" y="3355330"/>
            <a:ext cx="7358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i="1" sz="1500"/>
            </a:lvl1pPr>
            <a:lvl2pPr indent="-3365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2969" y="2250235"/>
            <a:ext cx="7358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ST TITTLE 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/>
          <p:nvPr/>
        </p:nvSpPr>
        <p:spPr>
          <a:xfrm flipH="1"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26"/>
          <p:cNvGrpSpPr/>
          <p:nvPr/>
        </p:nvGrpSpPr>
        <p:grpSpPr>
          <a:xfrm flipH="1"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03" name="Google Shape;103;p26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6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6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26"/>
          <p:cNvGrpSpPr/>
          <p:nvPr/>
        </p:nvGrpSpPr>
        <p:grpSpPr>
          <a:xfrm flipH="1"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07" name="Google Shape;107;p2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" name="Google Shape;11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/>
          <p:nvPr/>
        </p:nvSpPr>
        <p:spPr>
          <a:xfrm flipH="1">
            <a:off x="8632275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 flipH="1">
            <a:off x="137318" y="4663217"/>
            <a:ext cx="548700" cy="220200"/>
          </a:xfrm>
          <a:prstGeom prst="rect">
            <a:avLst/>
          </a:prstGeom>
        </p:spPr>
        <p:txBody>
          <a:bodyPr anchorCtr="0" anchor="t" bIns="32750" lIns="32750" spcFirstLastPara="1" rIns="32750" wrap="square" tIns="327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6"/>
          <p:cNvSpPr txBox="1"/>
          <p:nvPr>
            <p:ph idx="2" type="sldNum"/>
          </p:nvPr>
        </p:nvSpPr>
        <p:spPr>
          <a:xfrm>
            <a:off x="8472458" y="4663217"/>
            <a:ext cx="548700" cy="220200"/>
          </a:xfrm>
          <a:prstGeom prst="rect">
            <a:avLst/>
          </a:prstGeom>
        </p:spPr>
        <p:txBody>
          <a:bodyPr anchorCtr="0" anchor="t" bIns="32750" lIns="32750" spcFirstLastPara="1" rIns="32750" wrap="square" tIns="327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6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anchorCtr="0" anchor="t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26"/>
          <p:cNvSpPr/>
          <p:nvPr/>
        </p:nvSpPr>
        <p:spPr>
          <a:xfrm flipH="1">
            <a:off x="-64162" y="2344923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6"/>
          <p:cNvSpPr/>
          <p:nvPr/>
        </p:nvSpPr>
        <p:spPr>
          <a:xfrm flipH="1" rot="10800000">
            <a:off x="5247279" y="11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61">
          <p15:clr>
            <a:srgbClr val="F9AD4C"/>
          </p15:clr>
        </p15:guide>
        <p15:guide id="2" orient="horz" pos="1492">
          <p15:clr>
            <a:srgbClr val="F9AD4C"/>
          </p15:clr>
        </p15:guide>
        <p15:guide id="3" orient="horz" pos="2219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-21962" y="-294425"/>
            <a:ext cx="9187921" cy="1750506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rgbClr val="FB869E"/>
          </a:solidFill>
          <a:ln>
            <a:noFill/>
          </a:ln>
          <a:effectLst>
            <a:outerShdw blurRad="185738" rotWithShape="0" algn="bl" dir="5400000" dist="19050">
              <a:srgbClr val="666666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8"/>
          <p:cNvSpPr txBox="1"/>
          <p:nvPr>
            <p:ph type="ctrTitle"/>
          </p:nvPr>
        </p:nvSpPr>
        <p:spPr>
          <a:xfrm>
            <a:off x="612600" y="1642025"/>
            <a:ext cx="5175900" cy="9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solidFill>
                  <a:srgbClr val="FD426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6" name="Google Shape;126;p28"/>
          <p:cNvSpPr txBox="1"/>
          <p:nvPr>
            <p:ph idx="1" type="subTitle"/>
          </p:nvPr>
        </p:nvSpPr>
        <p:spPr>
          <a:xfrm>
            <a:off x="969150" y="3448375"/>
            <a:ext cx="4260300" cy="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/>
          <p:nvPr/>
        </p:nvSpPr>
        <p:spPr>
          <a:xfrm flipH="1" rot="10800000">
            <a:off x="-16962" y="3971261"/>
            <a:ext cx="9177935" cy="146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386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9"/>
          <p:cNvSpPr txBox="1"/>
          <p:nvPr>
            <p:ph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29"/>
          <p:cNvSpPr txBox="1"/>
          <p:nvPr>
            <p:ph hasCustomPrompt="1" idx="2" type="title"/>
          </p:nvPr>
        </p:nvSpPr>
        <p:spPr>
          <a:xfrm>
            <a:off x="713250" y="1159025"/>
            <a:ext cx="77175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" name="Google Shape;131;p29"/>
          <p:cNvSpPr txBox="1"/>
          <p:nvPr>
            <p:ph idx="1" type="subTitle"/>
          </p:nvPr>
        </p:nvSpPr>
        <p:spPr>
          <a:xfrm>
            <a:off x="713250" y="3184675"/>
            <a:ext cx="77175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Google Shape;132;p29"/>
          <p:cNvSpPr/>
          <p:nvPr/>
        </p:nvSpPr>
        <p:spPr>
          <a:xfrm flipH="1">
            <a:off x="-21950" y="-542125"/>
            <a:ext cx="9187921" cy="1750506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270600" y="222900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/>
          <p:nvPr/>
        </p:nvSpPr>
        <p:spPr>
          <a:xfrm flipH="1" rot="10800000">
            <a:off x="107362" y="4056499"/>
            <a:ext cx="12994763" cy="200930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8588" rotWithShape="0" algn="bl">
              <a:srgbClr val="666666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843350" y="2186900"/>
            <a:ext cx="35985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 txBox="1"/>
          <p:nvPr>
            <p:ph idx="2" type="body"/>
          </p:nvPr>
        </p:nvSpPr>
        <p:spPr>
          <a:xfrm>
            <a:off x="4702125" y="2186900"/>
            <a:ext cx="35985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31"/>
          <p:cNvSpPr txBox="1"/>
          <p:nvPr>
            <p:ph idx="3" type="title"/>
          </p:nvPr>
        </p:nvSpPr>
        <p:spPr>
          <a:xfrm>
            <a:off x="1075250" y="1659200"/>
            <a:ext cx="31347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31"/>
          <p:cNvSpPr txBox="1"/>
          <p:nvPr>
            <p:ph idx="4" type="title"/>
          </p:nvPr>
        </p:nvSpPr>
        <p:spPr>
          <a:xfrm>
            <a:off x="4934025" y="1659200"/>
            <a:ext cx="31347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31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1"/>
          <p:cNvSpPr/>
          <p:nvPr/>
        </p:nvSpPr>
        <p:spPr>
          <a:xfrm rot="10800000">
            <a:off x="-16987" y="3985210"/>
            <a:ext cx="9177935" cy="124672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3860000" dist="19050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2"/>
          <p:cNvSpPr/>
          <p:nvPr/>
        </p:nvSpPr>
        <p:spPr>
          <a:xfrm flipH="1"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2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713225" y="688125"/>
            <a:ext cx="3858900" cy="28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33"/>
          <p:cNvSpPr txBox="1"/>
          <p:nvPr>
            <p:ph idx="1" type="body"/>
          </p:nvPr>
        </p:nvSpPr>
        <p:spPr>
          <a:xfrm>
            <a:off x="713225" y="3500200"/>
            <a:ext cx="38589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3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3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33"/>
          <p:cNvGrpSpPr/>
          <p:nvPr/>
        </p:nvGrpSpPr>
        <p:grpSpPr>
          <a:xfrm>
            <a:off x="4542915" y="0"/>
            <a:ext cx="4960985" cy="9932000"/>
            <a:chOff x="4183015" y="-125"/>
            <a:chExt cx="4960985" cy="9932000"/>
          </a:xfrm>
        </p:grpSpPr>
        <p:sp>
          <p:nvSpPr>
            <p:cNvPr id="157" name="Google Shape;157;p33"/>
            <p:cNvSpPr/>
            <p:nvPr/>
          </p:nvSpPr>
          <p:spPr>
            <a:xfrm flipH="1" rot="5400000">
              <a:off x="106565" y="4076440"/>
              <a:ext cx="9931885" cy="1778985"/>
            </a:xfrm>
            <a:custGeom>
              <a:rect b="b" l="l" r="r" t="t"/>
              <a:pathLst>
                <a:path extrusionOk="0" h="110599" w="285317">
                  <a:moveTo>
                    <a:pt x="0" y="0"/>
                  </a:moveTo>
                  <a:lnTo>
                    <a:pt x="0" y="41222"/>
                  </a:lnTo>
                  <a:cubicBezTo>
                    <a:pt x="3133" y="40968"/>
                    <a:pt x="6302" y="40847"/>
                    <a:pt x="9492" y="40847"/>
                  </a:cubicBezTo>
                  <a:cubicBezTo>
                    <a:pt x="36408" y="40847"/>
                    <a:pt x="64867" y="49508"/>
                    <a:pt x="86029" y="60487"/>
                  </a:cubicBezTo>
                  <a:cubicBezTo>
                    <a:pt x="127936" y="81961"/>
                    <a:pt x="176381" y="110599"/>
                    <a:pt x="221770" y="110599"/>
                  </a:cubicBezTo>
                  <a:cubicBezTo>
                    <a:pt x="244069" y="110599"/>
                    <a:pt x="265630" y="103687"/>
                    <a:pt x="285316" y="85618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3860000" dist="19050">
                <a:srgbClr val="666666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4572000" y="-125"/>
              <a:ext cx="4572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1" name="Google Shape;161;p34"/>
          <p:cNvSpPr/>
          <p:nvPr/>
        </p:nvSpPr>
        <p:spPr>
          <a:xfrm flipH="1" rot="10800000">
            <a:off x="-1275" y="413256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4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35"/>
          <p:cNvGrpSpPr/>
          <p:nvPr/>
        </p:nvGrpSpPr>
        <p:grpSpPr>
          <a:xfrm>
            <a:off x="4183015" y="-125"/>
            <a:ext cx="4960985" cy="9932000"/>
            <a:chOff x="4183015" y="-125"/>
            <a:chExt cx="4960985" cy="9932000"/>
          </a:xfrm>
        </p:grpSpPr>
        <p:sp>
          <p:nvSpPr>
            <p:cNvPr id="165" name="Google Shape;165;p35"/>
            <p:cNvSpPr/>
            <p:nvPr/>
          </p:nvSpPr>
          <p:spPr>
            <a:xfrm flipH="1" rot="5400000">
              <a:off x="106565" y="4076440"/>
              <a:ext cx="9931885" cy="1778985"/>
            </a:xfrm>
            <a:custGeom>
              <a:rect b="b" l="l" r="r" t="t"/>
              <a:pathLst>
                <a:path extrusionOk="0" h="110599" w="285317">
                  <a:moveTo>
                    <a:pt x="0" y="0"/>
                  </a:moveTo>
                  <a:lnTo>
                    <a:pt x="0" y="41222"/>
                  </a:lnTo>
                  <a:cubicBezTo>
                    <a:pt x="3133" y="40968"/>
                    <a:pt x="6302" y="40847"/>
                    <a:pt x="9492" y="40847"/>
                  </a:cubicBezTo>
                  <a:cubicBezTo>
                    <a:pt x="36408" y="40847"/>
                    <a:pt x="64867" y="49508"/>
                    <a:pt x="86029" y="60487"/>
                  </a:cubicBezTo>
                  <a:cubicBezTo>
                    <a:pt x="127936" y="81961"/>
                    <a:pt x="176381" y="110599"/>
                    <a:pt x="221770" y="110599"/>
                  </a:cubicBezTo>
                  <a:cubicBezTo>
                    <a:pt x="244069" y="110599"/>
                    <a:pt x="265630" y="103687"/>
                    <a:pt x="285316" y="85618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3860000" dist="19050">
                <a:srgbClr val="666666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5"/>
            <p:cNvSpPr/>
            <p:nvPr/>
          </p:nvSpPr>
          <p:spPr>
            <a:xfrm>
              <a:off x="4572000" y="-125"/>
              <a:ext cx="4572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5"/>
          <p:cNvSpPr txBox="1"/>
          <p:nvPr>
            <p:ph type="title"/>
          </p:nvPr>
        </p:nvSpPr>
        <p:spPr>
          <a:xfrm>
            <a:off x="713225" y="1227700"/>
            <a:ext cx="3597600" cy="19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8" name="Google Shape;168;p35"/>
          <p:cNvSpPr txBox="1"/>
          <p:nvPr>
            <p:ph idx="1" type="subTitle"/>
          </p:nvPr>
        </p:nvSpPr>
        <p:spPr>
          <a:xfrm>
            <a:off x="1306725" y="3131200"/>
            <a:ext cx="24120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1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35"/>
          <p:cNvSpPr txBox="1"/>
          <p:nvPr>
            <p:ph idx="2" type="body"/>
          </p:nvPr>
        </p:nvSpPr>
        <p:spPr>
          <a:xfrm>
            <a:off x="4964250" y="1374600"/>
            <a:ext cx="3396300" cy="23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5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6"/>
          <p:cNvGrpSpPr/>
          <p:nvPr/>
        </p:nvGrpSpPr>
        <p:grpSpPr>
          <a:xfrm flipH="1">
            <a:off x="-1454497" y="0"/>
            <a:ext cx="4960985" cy="9932000"/>
            <a:chOff x="4183015" y="-125"/>
            <a:chExt cx="4960985" cy="9932000"/>
          </a:xfrm>
        </p:grpSpPr>
        <p:sp>
          <p:nvSpPr>
            <p:cNvPr id="173" name="Google Shape;173;p36"/>
            <p:cNvSpPr/>
            <p:nvPr/>
          </p:nvSpPr>
          <p:spPr>
            <a:xfrm flipH="1" rot="5400000">
              <a:off x="106565" y="4076440"/>
              <a:ext cx="9931885" cy="1778985"/>
            </a:xfrm>
            <a:custGeom>
              <a:rect b="b" l="l" r="r" t="t"/>
              <a:pathLst>
                <a:path extrusionOk="0" h="110599" w="285317">
                  <a:moveTo>
                    <a:pt x="0" y="0"/>
                  </a:moveTo>
                  <a:lnTo>
                    <a:pt x="0" y="41222"/>
                  </a:lnTo>
                  <a:cubicBezTo>
                    <a:pt x="3133" y="40968"/>
                    <a:pt x="6302" y="40847"/>
                    <a:pt x="9492" y="40847"/>
                  </a:cubicBezTo>
                  <a:cubicBezTo>
                    <a:pt x="36408" y="40847"/>
                    <a:pt x="64867" y="49508"/>
                    <a:pt x="86029" y="60487"/>
                  </a:cubicBezTo>
                  <a:cubicBezTo>
                    <a:pt x="127936" y="81961"/>
                    <a:pt x="176381" y="110599"/>
                    <a:pt x="221770" y="110599"/>
                  </a:cubicBezTo>
                  <a:cubicBezTo>
                    <a:pt x="244069" y="110599"/>
                    <a:pt x="265630" y="103687"/>
                    <a:pt x="285316" y="85618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3860000" dist="19050">
                <a:srgbClr val="666666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6"/>
            <p:cNvSpPr/>
            <p:nvPr/>
          </p:nvSpPr>
          <p:spPr>
            <a:xfrm>
              <a:off x="4572000" y="-125"/>
              <a:ext cx="4572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36"/>
          <p:cNvSpPr txBox="1"/>
          <p:nvPr>
            <p:ph idx="1" type="body"/>
          </p:nvPr>
        </p:nvSpPr>
        <p:spPr>
          <a:xfrm>
            <a:off x="713225" y="1404000"/>
            <a:ext cx="2658000" cy="23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</a:lstStyle>
          <a:p/>
        </p:txBody>
      </p:sp>
      <p:sp>
        <p:nvSpPr>
          <p:cNvPr id="176" name="Google Shape;176;p36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3"/>
            </a:gs>
            <a:gs pos="100000">
              <a:srgbClr val="FD4267"/>
            </a:gs>
          </a:gsLst>
          <a:lin ang="5400700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hasCustomPrompt="1" type="title"/>
          </p:nvPr>
        </p:nvSpPr>
        <p:spPr>
          <a:xfrm>
            <a:off x="1907450" y="1231875"/>
            <a:ext cx="5331000" cy="16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2078250" y="2960250"/>
            <a:ext cx="49767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37"/>
          <p:cNvSpPr/>
          <p:nvPr/>
        </p:nvSpPr>
        <p:spPr>
          <a:xfrm rot="10800000">
            <a:off x="-2750" y="396576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7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7"/>
          <p:cNvSpPr/>
          <p:nvPr/>
        </p:nvSpPr>
        <p:spPr>
          <a:xfrm>
            <a:off x="713225" y="-604525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accen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/>
          <p:nvPr/>
        </p:nvSpPr>
        <p:spPr>
          <a:xfrm rot="10800000">
            <a:off x="-35775" y="4343743"/>
            <a:ext cx="9130144" cy="200930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13860000" dist="19050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9"/>
          <p:cNvSpPr/>
          <p:nvPr/>
        </p:nvSpPr>
        <p:spPr>
          <a:xfrm>
            <a:off x="436938" y="-1178175"/>
            <a:ext cx="9187921" cy="1750506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9"/>
          <p:cNvSpPr/>
          <p:nvPr/>
        </p:nvSpPr>
        <p:spPr>
          <a:xfrm>
            <a:off x="270600" y="222900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9"/>
          <p:cNvSpPr txBox="1"/>
          <p:nvPr>
            <p:ph type="title"/>
          </p:nvPr>
        </p:nvSpPr>
        <p:spPr>
          <a:xfrm>
            <a:off x="5017825" y="644525"/>
            <a:ext cx="28080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9"/>
          <p:cNvSpPr txBox="1"/>
          <p:nvPr>
            <p:ph idx="2" type="title"/>
          </p:nvPr>
        </p:nvSpPr>
        <p:spPr>
          <a:xfrm>
            <a:off x="1494525" y="1087025"/>
            <a:ext cx="25926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9"/>
          <p:cNvSpPr txBox="1"/>
          <p:nvPr>
            <p:ph hasCustomPrompt="1" idx="3" type="title"/>
          </p:nvPr>
        </p:nvSpPr>
        <p:spPr>
          <a:xfrm>
            <a:off x="779375" y="1150923"/>
            <a:ext cx="599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1" name="Google Shape;191;p39"/>
          <p:cNvSpPr txBox="1"/>
          <p:nvPr>
            <p:ph idx="1" type="subTitle"/>
          </p:nvPr>
        </p:nvSpPr>
        <p:spPr>
          <a:xfrm>
            <a:off x="1494525" y="1597300"/>
            <a:ext cx="259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9"/>
          <p:cNvSpPr txBox="1"/>
          <p:nvPr>
            <p:ph idx="4" type="title"/>
          </p:nvPr>
        </p:nvSpPr>
        <p:spPr>
          <a:xfrm>
            <a:off x="5185200" y="1796625"/>
            <a:ext cx="25926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39"/>
          <p:cNvSpPr txBox="1"/>
          <p:nvPr>
            <p:ph hasCustomPrompt="1" idx="5" type="title"/>
          </p:nvPr>
        </p:nvSpPr>
        <p:spPr>
          <a:xfrm>
            <a:off x="4437938" y="1860522"/>
            <a:ext cx="599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39"/>
          <p:cNvSpPr txBox="1"/>
          <p:nvPr>
            <p:ph idx="6" type="subTitle"/>
          </p:nvPr>
        </p:nvSpPr>
        <p:spPr>
          <a:xfrm>
            <a:off x="5185200" y="2324325"/>
            <a:ext cx="259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9"/>
          <p:cNvSpPr txBox="1"/>
          <p:nvPr>
            <p:ph idx="7" type="title"/>
          </p:nvPr>
        </p:nvSpPr>
        <p:spPr>
          <a:xfrm>
            <a:off x="1494525" y="2581025"/>
            <a:ext cx="25926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39"/>
          <p:cNvSpPr txBox="1"/>
          <p:nvPr>
            <p:ph hasCustomPrompt="1" idx="8" type="title"/>
          </p:nvPr>
        </p:nvSpPr>
        <p:spPr>
          <a:xfrm>
            <a:off x="779375" y="2644922"/>
            <a:ext cx="599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39"/>
          <p:cNvSpPr txBox="1"/>
          <p:nvPr>
            <p:ph idx="9" type="subTitle"/>
          </p:nvPr>
        </p:nvSpPr>
        <p:spPr>
          <a:xfrm>
            <a:off x="1494525" y="3091350"/>
            <a:ext cx="259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9"/>
          <p:cNvSpPr txBox="1"/>
          <p:nvPr>
            <p:ph idx="13" type="title"/>
          </p:nvPr>
        </p:nvSpPr>
        <p:spPr>
          <a:xfrm>
            <a:off x="5185200" y="3290625"/>
            <a:ext cx="25926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39"/>
          <p:cNvSpPr txBox="1"/>
          <p:nvPr>
            <p:ph hasCustomPrompt="1" idx="14" type="title"/>
          </p:nvPr>
        </p:nvSpPr>
        <p:spPr>
          <a:xfrm>
            <a:off x="4437938" y="3354525"/>
            <a:ext cx="599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39"/>
          <p:cNvSpPr txBox="1"/>
          <p:nvPr>
            <p:ph idx="15" type="subTitle"/>
          </p:nvPr>
        </p:nvSpPr>
        <p:spPr>
          <a:xfrm>
            <a:off x="5185200" y="3800950"/>
            <a:ext cx="259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/>
          <p:nvPr/>
        </p:nvSpPr>
        <p:spPr>
          <a:xfrm>
            <a:off x="-21950" y="-542125"/>
            <a:ext cx="9187921" cy="1750506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0"/>
          <p:cNvSpPr txBox="1"/>
          <p:nvPr>
            <p:ph type="title"/>
          </p:nvPr>
        </p:nvSpPr>
        <p:spPr>
          <a:xfrm>
            <a:off x="2771175" y="2058600"/>
            <a:ext cx="5659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p40"/>
          <p:cNvSpPr txBox="1"/>
          <p:nvPr>
            <p:ph idx="1" type="subTitle"/>
          </p:nvPr>
        </p:nvSpPr>
        <p:spPr>
          <a:xfrm>
            <a:off x="2923275" y="2879875"/>
            <a:ext cx="55074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40"/>
          <p:cNvSpPr txBox="1"/>
          <p:nvPr>
            <p:ph hasCustomPrompt="1" idx="2" type="title"/>
          </p:nvPr>
        </p:nvSpPr>
        <p:spPr>
          <a:xfrm>
            <a:off x="713225" y="1698450"/>
            <a:ext cx="21615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40"/>
          <p:cNvSpPr/>
          <p:nvPr/>
        </p:nvSpPr>
        <p:spPr>
          <a:xfrm rot="10800000">
            <a:off x="-16951" y="3971261"/>
            <a:ext cx="9177935" cy="146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386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0"/>
          <p:cNvSpPr/>
          <p:nvPr/>
        </p:nvSpPr>
        <p:spPr>
          <a:xfrm flipH="1">
            <a:off x="270621" y="222900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2486975" y="1543400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0" name="Google Shape;210;p41"/>
          <p:cNvSpPr txBox="1"/>
          <p:nvPr>
            <p:ph idx="1" type="subTitle"/>
          </p:nvPr>
        </p:nvSpPr>
        <p:spPr>
          <a:xfrm>
            <a:off x="2846125" y="3063975"/>
            <a:ext cx="5226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41"/>
          <p:cNvSpPr txBox="1"/>
          <p:nvPr>
            <p:ph hasCustomPrompt="1" idx="2" type="title"/>
          </p:nvPr>
        </p:nvSpPr>
        <p:spPr>
          <a:xfrm>
            <a:off x="6267900" y="1543400"/>
            <a:ext cx="21615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b="1"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41"/>
          <p:cNvSpPr/>
          <p:nvPr/>
        </p:nvSpPr>
        <p:spPr>
          <a:xfrm flipH="1">
            <a:off x="-21950" y="-542125"/>
            <a:ext cx="9187921" cy="1750506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1"/>
          <p:cNvSpPr/>
          <p:nvPr/>
        </p:nvSpPr>
        <p:spPr>
          <a:xfrm rot="10800000">
            <a:off x="-16962" y="3971261"/>
            <a:ext cx="9177935" cy="146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386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1"/>
          <p:cNvSpPr/>
          <p:nvPr/>
        </p:nvSpPr>
        <p:spPr>
          <a:xfrm>
            <a:off x="270600" y="222900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713225" y="2363300"/>
            <a:ext cx="58551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7" name="Google Shape;217;p42"/>
          <p:cNvSpPr txBox="1"/>
          <p:nvPr>
            <p:ph idx="1" type="subTitle"/>
          </p:nvPr>
        </p:nvSpPr>
        <p:spPr>
          <a:xfrm>
            <a:off x="891875" y="3184700"/>
            <a:ext cx="48585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42"/>
          <p:cNvSpPr txBox="1"/>
          <p:nvPr>
            <p:ph hasCustomPrompt="1" idx="2" type="title"/>
          </p:nvPr>
        </p:nvSpPr>
        <p:spPr>
          <a:xfrm>
            <a:off x="713225" y="1159025"/>
            <a:ext cx="2161500" cy="10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42"/>
          <p:cNvSpPr/>
          <p:nvPr/>
        </p:nvSpPr>
        <p:spPr>
          <a:xfrm>
            <a:off x="-21950" y="-542125"/>
            <a:ext cx="9187921" cy="1750506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2"/>
          <p:cNvSpPr/>
          <p:nvPr/>
        </p:nvSpPr>
        <p:spPr>
          <a:xfrm flipH="1" rot="10800000">
            <a:off x="-16962" y="3971261"/>
            <a:ext cx="9177935" cy="146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386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2"/>
          <p:cNvSpPr/>
          <p:nvPr/>
        </p:nvSpPr>
        <p:spPr>
          <a:xfrm>
            <a:off x="270600" y="222900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3788675" y="3042588"/>
            <a:ext cx="34518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4" name="Google Shape;224;p43"/>
          <p:cNvSpPr txBox="1"/>
          <p:nvPr>
            <p:ph idx="1" type="subTitle"/>
          </p:nvPr>
        </p:nvSpPr>
        <p:spPr>
          <a:xfrm>
            <a:off x="1610225" y="1535850"/>
            <a:ext cx="5918700" cy="12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43"/>
          <p:cNvSpPr/>
          <p:nvPr/>
        </p:nvSpPr>
        <p:spPr>
          <a:xfrm flipH="1" rot="10800000">
            <a:off x="-2750" y="396576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3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accen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44"/>
          <p:cNvSpPr/>
          <p:nvPr/>
        </p:nvSpPr>
        <p:spPr>
          <a:xfrm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4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4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5"/>
          <p:cNvSpPr/>
          <p:nvPr/>
        </p:nvSpPr>
        <p:spPr>
          <a:xfrm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5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/>
          <p:nvPr/>
        </p:nvSpPr>
        <p:spPr>
          <a:xfrm>
            <a:off x="0" y="-353475"/>
            <a:ext cx="9180074" cy="863778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46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accent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47"/>
          <p:cNvSpPr/>
          <p:nvPr/>
        </p:nvSpPr>
        <p:spPr>
          <a:xfrm>
            <a:off x="617225" y="-8710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7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bg>
      <p:bgPr>
        <a:solidFill>
          <a:schemeClr val="accent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8"/>
          <p:cNvSpPr/>
          <p:nvPr/>
        </p:nvSpPr>
        <p:spPr>
          <a:xfrm flipH="1"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8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bg>
      <p:bgPr>
        <a:solidFill>
          <a:schemeClr val="accen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49"/>
          <p:cNvSpPr/>
          <p:nvPr/>
        </p:nvSpPr>
        <p:spPr>
          <a:xfrm>
            <a:off x="1676450" y="-604500"/>
            <a:ext cx="9143697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9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9"/>
          <p:cNvSpPr/>
          <p:nvPr/>
        </p:nvSpPr>
        <p:spPr>
          <a:xfrm rot="10800000">
            <a:off x="-1275" y="450276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50"/>
          <p:cNvSpPr/>
          <p:nvPr/>
        </p:nvSpPr>
        <p:spPr>
          <a:xfrm>
            <a:off x="-747350" y="-9203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0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51"/>
          <p:cNvSpPr/>
          <p:nvPr/>
        </p:nvSpPr>
        <p:spPr>
          <a:xfrm flipH="1"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1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9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52"/>
          <p:cNvSpPr/>
          <p:nvPr/>
        </p:nvSpPr>
        <p:spPr>
          <a:xfrm>
            <a:off x="0" y="-554075"/>
            <a:ext cx="9143697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2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0">
    <p:bg>
      <p:bgPr>
        <a:solidFill>
          <a:schemeClr val="accen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53"/>
          <p:cNvSpPr/>
          <p:nvPr/>
        </p:nvSpPr>
        <p:spPr>
          <a:xfrm>
            <a:off x="-708275" y="-806225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3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1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4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/>
          <p:nvPr/>
        </p:nvSpPr>
        <p:spPr>
          <a:xfrm flipH="1" rot="10800000">
            <a:off x="-16950" y="4643023"/>
            <a:ext cx="9177935" cy="124672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3860000" dist="19050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12">
    <p:bg>
      <p:bgPr>
        <a:solidFill>
          <a:schemeClr val="accen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6" name="Google Shape;276;p55"/>
          <p:cNvSpPr/>
          <p:nvPr/>
        </p:nvSpPr>
        <p:spPr>
          <a:xfrm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5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13">
    <p:bg>
      <p:bgPr>
        <a:solidFill>
          <a:schemeClr val="accent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56"/>
          <p:cNvSpPr/>
          <p:nvPr/>
        </p:nvSpPr>
        <p:spPr>
          <a:xfrm>
            <a:off x="-213950" y="-691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6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14">
    <p:bg>
      <p:bgPr>
        <a:solidFill>
          <a:schemeClr val="accent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57"/>
          <p:cNvSpPr/>
          <p:nvPr/>
        </p:nvSpPr>
        <p:spPr>
          <a:xfrm flipH="1"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7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15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/>
          <p:nvPr/>
        </p:nvSpPr>
        <p:spPr>
          <a:xfrm>
            <a:off x="0" y="-388400"/>
            <a:ext cx="9143697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" name="Google Shape;289;p58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16"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59"/>
          <p:cNvSpPr/>
          <p:nvPr/>
        </p:nvSpPr>
        <p:spPr>
          <a:xfrm flipH="1"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9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17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60"/>
          <p:cNvSpPr/>
          <p:nvPr/>
        </p:nvSpPr>
        <p:spPr>
          <a:xfrm>
            <a:off x="-791500" y="-116890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60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18"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61"/>
          <p:cNvSpPr/>
          <p:nvPr/>
        </p:nvSpPr>
        <p:spPr>
          <a:xfrm flipH="1"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61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61"/>
          <p:cNvSpPr/>
          <p:nvPr/>
        </p:nvSpPr>
        <p:spPr>
          <a:xfrm flipH="1" rot="10800000">
            <a:off x="-16950" y="4643023"/>
            <a:ext cx="9177935" cy="124672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3860000" dist="19050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accent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2"/>
          <p:cNvSpPr txBox="1"/>
          <p:nvPr>
            <p:ph idx="1" type="subTitle"/>
          </p:nvPr>
        </p:nvSpPr>
        <p:spPr>
          <a:xfrm>
            <a:off x="1295925" y="1905550"/>
            <a:ext cx="2773800" cy="11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62"/>
          <p:cNvSpPr txBox="1"/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62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62"/>
          <p:cNvSpPr/>
          <p:nvPr/>
        </p:nvSpPr>
        <p:spPr>
          <a:xfrm>
            <a:off x="-213950" y="-691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/>
          <p:nvPr/>
        </p:nvSpPr>
        <p:spPr>
          <a:xfrm rot="10800000">
            <a:off x="-16950" y="4185823"/>
            <a:ext cx="9177935" cy="124672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13860000" dist="19050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accent2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3"/>
          <p:cNvSpPr txBox="1"/>
          <p:nvPr>
            <p:ph idx="1" type="subTitle"/>
          </p:nvPr>
        </p:nvSpPr>
        <p:spPr>
          <a:xfrm>
            <a:off x="922888" y="2236000"/>
            <a:ext cx="1695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b="1"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311" name="Google Shape;311;p63"/>
          <p:cNvSpPr txBox="1"/>
          <p:nvPr>
            <p:ph idx="2" type="subTitle"/>
          </p:nvPr>
        </p:nvSpPr>
        <p:spPr>
          <a:xfrm>
            <a:off x="6566000" y="2236000"/>
            <a:ext cx="1695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b="1"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312" name="Google Shape;312;p63"/>
          <p:cNvSpPr txBox="1"/>
          <p:nvPr>
            <p:ph idx="3" type="subTitle"/>
          </p:nvPr>
        </p:nvSpPr>
        <p:spPr>
          <a:xfrm>
            <a:off x="728788" y="2746450"/>
            <a:ext cx="208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63"/>
          <p:cNvSpPr txBox="1"/>
          <p:nvPr>
            <p:ph idx="4" type="subTitle"/>
          </p:nvPr>
        </p:nvSpPr>
        <p:spPr>
          <a:xfrm>
            <a:off x="6371900" y="2746450"/>
            <a:ext cx="208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63"/>
          <p:cNvSpPr txBox="1"/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5" name="Google Shape;315;p63"/>
          <p:cNvSpPr/>
          <p:nvPr/>
        </p:nvSpPr>
        <p:spPr>
          <a:xfrm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3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3"/>
          <p:cNvSpPr/>
          <p:nvPr/>
        </p:nvSpPr>
        <p:spPr>
          <a:xfrm flipH="1" rot="10800000">
            <a:off x="-16950" y="4643023"/>
            <a:ext cx="9177935" cy="124672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13860000" dist="19050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accent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4"/>
          <p:cNvSpPr/>
          <p:nvPr/>
        </p:nvSpPr>
        <p:spPr>
          <a:xfrm flipH="1" rot="10800000">
            <a:off x="-2750" y="396576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64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64"/>
          <p:cNvSpPr/>
          <p:nvPr/>
        </p:nvSpPr>
        <p:spPr>
          <a:xfrm>
            <a:off x="-823550" y="-1072750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4"/>
          <p:cNvSpPr txBox="1"/>
          <p:nvPr>
            <p:ph type="title"/>
          </p:nvPr>
        </p:nvSpPr>
        <p:spPr>
          <a:xfrm>
            <a:off x="1086150" y="2409225"/>
            <a:ext cx="20613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3" name="Google Shape;323;p64"/>
          <p:cNvSpPr txBox="1"/>
          <p:nvPr>
            <p:ph idx="1" type="subTitle"/>
          </p:nvPr>
        </p:nvSpPr>
        <p:spPr>
          <a:xfrm>
            <a:off x="948600" y="2940725"/>
            <a:ext cx="2336400" cy="6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64"/>
          <p:cNvSpPr txBox="1"/>
          <p:nvPr>
            <p:ph idx="2" type="title"/>
          </p:nvPr>
        </p:nvSpPr>
        <p:spPr>
          <a:xfrm>
            <a:off x="3541350" y="2409225"/>
            <a:ext cx="20613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" name="Google Shape;325;p64"/>
          <p:cNvSpPr txBox="1"/>
          <p:nvPr>
            <p:ph idx="3" type="subTitle"/>
          </p:nvPr>
        </p:nvSpPr>
        <p:spPr>
          <a:xfrm>
            <a:off x="3403800" y="2940725"/>
            <a:ext cx="2336400" cy="6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64"/>
          <p:cNvSpPr txBox="1"/>
          <p:nvPr>
            <p:ph idx="4" type="title"/>
          </p:nvPr>
        </p:nvSpPr>
        <p:spPr>
          <a:xfrm>
            <a:off x="5996550" y="2412125"/>
            <a:ext cx="20613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64"/>
          <p:cNvSpPr txBox="1"/>
          <p:nvPr>
            <p:ph idx="5" type="subTitle"/>
          </p:nvPr>
        </p:nvSpPr>
        <p:spPr>
          <a:xfrm>
            <a:off x="5859000" y="2940725"/>
            <a:ext cx="2336400" cy="6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6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/>
          <p:nvPr/>
        </p:nvSpPr>
        <p:spPr>
          <a:xfrm>
            <a:off x="-21950" y="-770725"/>
            <a:ext cx="9187921" cy="1750506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5"/>
          <p:cNvSpPr txBox="1"/>
          <p:nvPr>
            <p:ph type="title"/>
          </p:nvPr>
        </p:nvSpPr>
        <p:spPr>
          <a:xfrm>
            <a:off x="926175" y="1723800"/>
            <a:ext cx="1923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65"/>
          <p:cNvSpPr txBox="1"/>
          <p:nvPr>
            <p:ph idx="1" type="subTitle"/>
          </p:nvPr>
        </p:nvSpPr>
        <p:spPr>
          <a:xfrm>
            <a:off x="720000" y="224785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2" type="title"/>
          </p:nvPr>
        </p:nvSpPr>
        <p:spPr>
          <a:xfrm>
            <a:off x="3606663" y="1723800"/>
            <a:ext cx="1923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" name="Google Shape;334;p65"/>
          <p:cNvSpPr txBox="1"/>
          <p:nvPr>
            <p:ph idx="3" type="subTitle"/>
          </p:nvPr>
        </p:nvSpPr>
        <p:spPr>
          <a:xfrm>
            <a:off x="3400413" y="224785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65"/>
          <p:cNvSpPr txBox="1"/>
          <p:nvPr>
            <p:ph idx="4" type="title"/>
          </p:nvPr>
        </p:nvSpPr>
        <p:spPr>
          <a:xfrm>
            <a:off x="6293850" y="1723800"/>
            <a:ext cx="1923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" name="Google Shape;336;p65"/>
          <p:cNvSpPr txBox="1"/>
          <p:nvPr>
            <p:ph idx="5" type="subTitle"/>
          </p:nvPr>
        </p:nvSpPr>
        <p:spPr>
          <a:xfrm>
            <a:off x="6087600" y="224785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65"/>
          <p:cNvSpPr txBox="1"/>
          <p:nvPr>
            <p:ph hasCustomPrompt="1" idx="6" type="title"/>
          </p:nvPr>
        </p:nvSpPr>
        <p:spPr>
          <a:xfrm>
            <a:off x="1133250" y="2990475"/>
            <a:ext cx="15099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8" name="Google Shape;338;p65"/>
          <p:cNvSpPr txBox="1"/>
          <p:nvPr>
            <p:ph hasCustomPrompt="1" idx="7" type="title"/>
          </p:nvPr>
        </p:nvSpPr>
        <p:spPr>
          <a:xfrm>
            <a:off x="6500850" y="2990475"/>
            <a:ext cx="15099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9" name="Google Shape;339;p65"/>
          <p:cNvSpPr txBox="1"/>
          <p:nvPr>
            <p:ph hasCustomPrompt="1" idx="8" type="title"/>
          </p:nvPr>
        </p:nvSpPr>
        <p:spPr>
          <a:xfrm>
            <a:off x="3813663" y="2990475"/>
            <a:ext cx="15099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0" name="Google Shape;340;p65"/>
          <p:cNvSpPr txBox="1"/>
          <p:nvPr>
            <p:ph idx="9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5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6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66"/>
          <p:cNvSpPr/>
          <p:nvPr/>
        </p:nvSpPr>
        <p:spPr>
          <a:xfrm flipH="1" rot="10800000">
            <a:off x="-16950" y="4185823"/>
            <a:ext cx="9177935" cy="124672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3860000" dist="19050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6"/>
          <p:cNvSpPr txBox="1"/>
          <p:nvPr>
            <p:ph type="title"/>
          </p:nvPr>
        </p:nvSpPr>
        <p:spPr>
          <a:xfrm>
            <a:off x="1399125" y="1530450"/>
            <a:ext cx="24606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" name="Google Shape;346;p66"/>
          <p:cNvSpPr txBox="1"/>
          <p:nvPr>
            <p:ph idx="1" type="subTitle"/>
          </p:nvPr>
        </p:nvSpPr>
        <p:spPr>
          <a:xfrm>
            <a:off x="1195863" y="20545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2" type="title"/>
          </p:nvPr>
        </p:nvSpPr>
        <p:spPr>
          <a:xfrm>
            <a:off x="5284300" y="1530450"/>
            <a:ext cx="24606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66"/>
          <p:cNvSpPr txBox="1"/>
          <p:nvPr>
            <p:ph idx="3" type="subTitle"/>
          </p:nvPr>
        </p:nvSpPr>
        <p:spPr>
          <a:xfrm>
            <a:off x="5081043" y="20545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66"/>
          <p:cNvSpPr txBox="1"/>
          <p:nvPr>
            <p:ph idx="4" type="title"/>
          </p:nvPr>
        </p:nvSpPr>
        <p:spPr>
          <a:xfrm>
            <a:off x="1399125" y="2963850"/>
            <a:ext cx="24606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66"/>
          <p:cNvSpPr txBox="1"/>
          <p:nvPr>
            <p:ph idx="5" type="subTitle"/>
          </p:nvPr>
        </p:nvSpPr>
        <p:spPr>
          <a:xfrm>
            <a:off x="1195863" y="34879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66"/>
          <p:cNvSpPr txBox="1"/>
          <p:nvPr>
            <p:ph idx="6" type="title"/>
          </p:nvPr>
        </p:nvSpPr>
        <p:spPr>
          <a:xfrm>
            <a:off x="5284300" y="2963850"/>
            <a:ext cx="24606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66"/>
          <p:cNvSpPr txBox="1"/>
          <p:nvPr>
            <p:ph idx="7" type="subTitle"/>
          </p:nvPr>
        </p:nvSpPr>
        <p:spPr>
          <a:xfrm>
            <a:off x="5081043" y="34879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66"/>
          <p:cNvSpPr txBox="1"/>
          <p:nvPr>
            <p:ph idx="8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3">
    <p:bg>
      <p:bgPr>
        <a:solidFill>
          <a:schemeClr val="accent2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1655250" y="1597750"/>
            <a:ext cx="25371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1490238" y="21218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67"/>
          <p:cNvSpPr txBox="1"/>
          <p:nvPr>
            <p:ph idx="2" type="title"/>
          </p:nvPr>
        </p:nvSpPr>
        <p:spPr>
          <a:xfrm>
            <a:off x="5540425" y="1597750"/>
            <a:ext cx="25371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67"/>
          <p:cNvSpPr txBox="1"/>
          <p:nvPr>
            <p:ph idx="3" type="subTitle"/>
          </p:nvPr>
        </p:nvSpPr>
        <p:spPr>
          <a:xfrm>
            <a:off x="5375418" y="21218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67"/>
          <p:cNvSpPr txBox="1"/>
          <p:nvPr>
            <p:ph idx="4" type="title"/>
          </p:nvPr>
        </p:nvSpPr>
        <p:spPr>
          <a:xfrm>
            <a:off x="1655250" y="3259750"/>
            <a:ext cx="25371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0" name="Google Shape;360;p67"/>
          <p:cNvSpPr txBox="1"/>
          <p:nvPr>
            <p:ph idx="5" type="subTitle"/>
          </p:nvPr>
        </p:nvSpPr>
        <p:spPr>
          <a:xfrm>
            <a:off x="1490238" y="37838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67"/>
          <p:cNvSpPr txBox="1"/>
          <p:nvPr>
            <p:ph idx="6" type="title"/>
          </p:nvPr>
        </p:nvSpPr>
        <p:spPr>
          <a:xfrm>
            <a:off x="5540425" y="3259750"/>
            <a:ext cx="25371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2" name="Google Shape;362;p67"/>
          <p:cNvSpPr txBox="1"/>
          <p:nvPr>
            <p:ph idx="7" type="subTitle"/>
          </p:nvPr>
        </p:nvSpPr>
        <p:spPr>
          <a:xfrm>
            <a:off x="5375418" y="37838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67"/>
          <p:cNvSpPr txBox="1"/>
          <p:nvPr>
            <p:ph idx="8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67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67"/>
          <p:cNvSpPr/>
          <p:nvPr/>
        </p:nvSpPr>
        <p:spPr>
          <a:xfrm>
            <a:off x="713225" y="-604525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7"/>
          <p:cNvSpPr/>
          <p:nvPr/>
        </p:nvSpPr>
        <p:spPr>
          <a:xfrm rot="10800000">
            <a:off x="-1275" y="437286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8"/>
          <p:cNvSpPr txBox="1"/>
          <p:nvPr>
            <p:ph type="title"/>
          </p:nvPr>
        </p:nvSpPr>
        <p:spPr>
          <a:xfrm>
            <a:off x="2287050" y="1018600"/>
            <a:ext cx="45699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68"/>
          <p:cNvSpPr txBox="1"/>
          <p:nvPr>
            <p:ph idx="1" type="body"/>
          </p:nvPr>
        </p:nvSpPr>
        <p:spPr>
          <a:xfrm>
            <a:off x="2287050" y="1672700"/>
            <a:ext cx="45699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370" name="Google Shape;370;p68"/>
          <p:cNvSpPr/>
          <p:nvPr/>
        </p:nvSpPr>
        <p:spPr>
          <a:xfrm flipH="1" rot="10800000">
            <a:off x="-55601" y="3556068"/>
            <a:ext cx="11837089" cy="200930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8588" rotWithShape="0" algn="bl">
              <a:srgbClr val="666666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8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9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9"/>
          <p:cNvSpPr txBox="1"/>
          <p:nvPr>
            <p:ph type="title"/>
          </p:nvPr>
        </p:nvSpPr>
        <p:spPr>
          <a:xfrm>
            <a:off x="921425" y="1745325"/>
            <a:ext cx="18891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5" name="Google Shape;375;p69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69"/>
          <p:cNvSpPr txBox="1"/>
          <p:nvPr>
            <p:ph idx="2" type="title"/>
          </p:nvPr>
        </p:nvSpPr>
        <p:spPr>
          <a:xfrm>
            <a:off x="3624088" y="1745325"/>
            <a:ext cx="18891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7" name="Google Shape;377;p69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69"/>
          <p:cNvSpPr txBox="1"/>
          <p:nvPr>
            <p:ph idx="4" type="title"/>
          </p:nvPr>
        </p:nvSpPr>
        <p:spPr>
          <a:xfrm>
            <a:off x="921425" y="3178725"/>
            <a:ext cx="18891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9" name="Google Shape;379;p69"/>
          <p:cNvSpPr txBox="1"/>
          <p:nvPr>
            <p:ph idx="5" type="subTitle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69"/>
          <p:cNvSpPr txBox="1"/>
          <p:nvPr>
            <p:ph idx="6" type="title"/>
          </p:nvPr>
        </p:nvSpPr>
        <p:spPr>
          <a:xfrm>
            <a:off x="3624088" y="3178725"/>
            <a:ext cx="18891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1" name="Google Shape;381;p69"/>
          <p:cNvSpPr txBox="1"/>
          <p:nvPr>
            <p:ph idx="7" type="subTitle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69"/>
          <p:cNvSpPr txBox="1"/>
          <p:nvPr>
            <p:ph idx="8" type="title"/>
          </p:nvPr>
        </p:nvSpPr>
        <p:spPr>
          <a:xfrm>
            <a:off x="6326750" y="1745325"/>
            <a:ext cx="18891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3" name="Google Shape;383;p69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9"/>
          <p:cNvSpPr txBox="1"/>
          <p:nvPr>
            <p:ph idx="13" type="title"/>
          </p:nvPr>
        </p:nvSpPr>
        <p:spPr>
          <a:xfrm>
            <a:off x="6326750" y="3178725"/>
            <a:ext cx="1889100" cy="527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" name="Google Shape;385;p69"/>
          <p:cNvSpPr txBox="1"/>
          <p:nvPr>
            <p:ph idx="14" type="subTitle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69"/>
          <p:cNvSpPr txBox="1"/>
          <p:nvPr>
            <p:ph idx="15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7" name="Google Shape;387;p69"/>
          <p:cNvSpPr/>
          <p:nvPr/>
        </p:nvSpPr>
        <p:spPr>
          <a:xfrm>
            <a:off x="1676450" y="-604500"/>
            <a:ext cx="9143697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9"/>
          <p:cNvSpPr/>
          <p:nvPr/>
        </p:nvSpPr>
        <p:spPr>
          <a:xfrm rot="10800000">
            <a:off x="-1275" y="450276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accent2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0"/>
          <p:cNvSpPr txBox="1"/>
          <p:nvPr>
            <p:ph hasCustomPrompt="1" type="title"/>
          </p:nvPr>
        </p:nvSpPr>
        <p:spPr>
          <a:xfrm>
            <a:off x="697025" y="1712438"/>
            <a:ext cx="375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1" name="Google Shape;391;p70"/>
          <p:cNvSpPr txBox="1"/>
          <p:nvPr>
            <p:ph idx="1" type="subTitle"/>
          </p:nvPr>
        </p:nvSpPr>
        <p:spPr>
          <a:xfrm>
            <a:off x="696925" y="2418463"/>
            <a:ext cx="375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70"/>
          <p:cNvSpPr txBox="1"/>
          <p:nvPr>
            <p:ph hasCustomPrompt="1" idx="2" type="title"/>
          </p:nvPr>
        </p:nvSpPr>
        <p:spPr>
          <a:xfrm>
            <a:off x="697025" y="3168581"/>
            <a:ext cx="375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3" name="Google Shape;393;p70"/>
          <p:cNvSpPr txBox="1"/>
          <p:nvPr>
            <p:ph idx="3" type="subTitle"/>
          </p:nvPr>
        </p:nvSpPr>
        <p:spPr>
          <a:xfrm>
            <a:off x="696925" y="3874606"/>
            <a:ext cx="375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70"/>
          <p:cNvSpPr txBox="1"/>
          <p:nvPr>
            <p:ph hasCustomPrompt="1" idx="4" type="title"/>
          </p:nvPr>
        </p:nvSpPr>
        <p:spPr>
          <a:xfrm>
            <a:off x="4541625" y="1712437"/>
            <a:ext cx="375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5" name="Google Shape;395;p70"/>
          <p:cNvSpPr txBox="1"/>
          <p:nvPr>
            <p:ph idx="5" type="subTitle"/>
          </p:nvPr>
        </p:nvSpPr>
        <p:spPr>
          <a:xfrm>
            <a:off x="4541525" y="2418462"/>
            <a:ext cx="375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70"/>
          <p:cNvSpPr txBox="1"/>
          <p:nvPr>
            <p:ph hasCustomPrompt="1" idx="6" type="title"/>
          </p:nvPr>
        </p:nvSpPr>
        <p:spPr>
          <a:xfrm>
            <a:off x="4541675" y="3168587"/>
            <a:ext cx="375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7" name="Google Shape;397;p70"/>
          <p:cNvSpPr txBox="1"/>
          <p:nvPr>
            <p:ph idx="7" type="subTitle"/>
          </p:nvPr>
        </p:nvSpPr>
        <p:spPr>
          <a:xfrm>
            <a:off x="4541575" y="3874612"/>
            <a:ext cx="375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70"/>
          <p:cNvSpPr/>
          <p:nvPr/>
        </p:nvSpPr>
        <p:spPr>
          <a:xfrm flipH="1">
            <a:off x="0" y="-510875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0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2">
  <p:cSld name="TITLE_AND_BODY_2">
    <p:bg>
      <p:bgPr>
        <a:solidFill>
          <a:schemeClr val="accent2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1"/>
          <p:cNvSpPr txBox="1"/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2" name="Google Shape;402;p71"/>
          <p:cNvSpPr txBox="1"/>
          <p:nvPr>
            <p:ph idx="1" type="body"/>
          </p:nvPr>
        </p:nvSpPr>
        <p:spPr>
          <a:xfrm>
            <a:off x="713225" y="1387250"/>
            <a:ext cx="77175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03" name="Google Shape;403;p71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71"/>
          <p:cNvSpPr/>
          <p:nvPr/>
        </p:nvSpPr>
        <p:spPr>
          <a:xfrm rot="10800000">
            <a:off x="-1275" y="437286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 2">
  <p:cSld name="TITLE_AND_BODY_2_1">
    <p:bg>
      <p:bgPr>
        <a:solidFill>
          <a:schemeClr val="accent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2"/>
          <p:cNvSpPr/>
          <p:nvPr/>
        </p:nvSpPr>
        <p:spPr>
          <a:xfrm>
            <a:off x="0" y="-815675"/>
            <a:ext cx="9967549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72"/>
          <p:cNvSpPr txBox="1"/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9" name="Google Shape;409;p72"/>
          <p:cNvSpPr txBox="1"/>
          <p:nvPr>
            <p:ph idx="1" type="body"/>
          </p:nvPr>
        </p:nvSpPr>
        <p:spPr>
          <a:xfrm>
            <a:off x="713225" y="1387250"/>
            <a:ext cx="38589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0" name="Google Shape;410;p72"/>
          <p:cNvSpPr txBox="1"/>
          <p:nvPr>
            <p:ph idx="2" type="body"/>
          </p:nvPr>
        </p:nvSpPr>
        <p:spPr>
          <a:xfrm>
            <a:off x="4736150" y="1387250"/>
            <a:ext cx="38589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1" name="Google Shape;411;p72"/>
          <p:cNvSpPr/>
          <p:nvPr/>
        </p:nvSpPr>
        <p:spPr>
          <a:xfrm rot="10800000">
            <a:off x="-1275" y="416641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gradFill>
          <a:gsLst>
            <a:gs pos="0">
              <a:schemeClr val="accent3"/>
            </a:gs>
            <a:gs pos="100000">
              <a:srgbClr val="FD4267"/>
            </a:gs>
          </a:gsLst>
          <a:lin ang="5400700" scaled="0"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3"/>
          <p:cNvSpPr txBox="1"/>
          <p:nvPr>
            <p:ph idx="1" type="subTitle"/>
          </p:nvPr>
        </p:nvSpPr>
        <p:spPr>
          <a:xfrm>
            <a:off x="2425050" y="1485850"/>
            <a:ext cx="4293900" cy="10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4" name="Google Shape;414;p73"/>
          <p:cNvSpPr txBox="1"/>
          <p:nvPr/>
        </p:nvSpPr>
        <p:spPr>
          <a:xfrm>
            <a:off x="2697300" y="3191925"/>
            <a:ext cx="3749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5" name="Google Shape;415;p73"/>
          <p:cNvSpPr txBox="1"/>
          <p:nvPr>
            <p:ph type="ctrTitle"/>
          </p:nvPr>
        </p:nvSpPr>
        <p:spPr>
          <a:xfrm>
            <a:off x="2430000" y="664450"/>
            <a:ext cx="4284000" cy="8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73"/>
          <p:cNvSpPr/>
          <p:nvPr/>
        </p:nvSpPr>
        <p:spPr>
          <a:xfrm flipH="1" rot="10800000">
            <a:off x="0" y="4173373"/>
            <a:ext cx="9317027" cy="115437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8588" rotWithShape="0" algn="bl">
              <a:srgbClr val="666666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3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gradFill>
          <a:gsLst>
            <a:gs pos="0">
              <a:schemeClr val="accent3"/>
            </a:gs>
            <a:gs pos="100000">
              <a:srgbClr val="FD4267"/>
            </a:gs>
          </a:gsLst>
          <a:lin ang="5400700" scaled="0"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4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74"/>
          <p:cNvSpPr/>
          <p:nvPr/>
        </p:nvSpPr>
        <p:spPr>
          <a:xfrm>
            <a:off x="0" y="0"/>
            <a:ext cx="9143697" cy="1612257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66666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5"/>
          <p:cNvSpPr/>
          <p:nvPr/>
        </p:nvSpPr>
        <p:spPr>
          <a:xfrm>
            <a:off x="270600" y="231175"/>
            <a:ext cx="8602800" cy="4697700"/>
          </a:xfrm>
          <a:prstGeom prst="roundRect">
            <a:avLst>
              <a:gd fmla="val 654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75"/>
          <p:cNvSpPr/>
          <p:nvPr/>
        </p:nvSpPr>
        <p:spPr>
          <a:xfrm rot="10800000">
            <a:off x="-1275" y="4372861"/>
            <a:ext cx="9146550" cy="1221289"/>
          </a:xfrm>
          <a:custGeom>
            <a:rect b="b" l="l" r="r" t="t"/>
            <a:pathLst>
              <a:path extrusionOk="0" h="110599" w="285317">
                <a:moveTo>
                  <a:pt x="0" y="0"/>
                </a:moveTo>
                <a:lnTo>
                  <a:pt x="0" y="41222"/>
                </a:lnTo>
                <a:cubicBezTo>
                  <a:pt x="3133" y="40968"/>
                  <a:pt x="6302" y="40847"/>
                  <a:pt x="9492" y="40847"/>
                </a:cubicBezTo>
                <a:cubicBezTo>
                  <a:pt x="36408" y="40847"/>
                  <a:pt x="64867" y="49508"/>
                  <a:pt x="86029" y="60487"/>
                </a:cubicBezTo>
                <a:cubicBezTo>
                  <a:pt x="127936" y="81961"/>
                  <a:pt x="176381" y="110599"/>
                  <a:pt x="221770" y="110599"/>
                </a:cubicBezTo>
                <a:cubicBezTo>
                  <a:pt x="244069" y="110599"/>
                  <a:pt x="265630" y="103687"/>
                  <a:pt x="285316" y="85618"/>
                </a:cubicBezTo>
                <a:lnTo>
                  <a:pt x="28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0038" rotWithShape="0" algn="bl">
              <a:srgbClr val="666666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68.xml"/><Relationship Id="rId43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0.xml"/><Relationship Id="rId45" Type="http://schemas.openxmlformats.org/officeDocument/2006/relationships/slideLayout" Target="../slideLayouts/slideLayout69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48" Type="http://schemas.openxmlformats.org/officeDocument/2006/relationships/slideLayout" Target="../slideLayouts/slideLayout72.xml"/><Relationship Id="rId47" Type="http://schemas.openxmlformats.org/officeDocument/2006/relationships/slideLayout" Target="../slideLayouts/slideLayout71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b="1"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  <p:sldLayoutId id="2147483715" r:id="rId44"/>
    <p:sldLayoutId id="2147483716" r:id="rId45"/>
    <p:sldLayoutId id="2147483717" r:id="rId46"/>
    <p:sldLayoutId id="2147483718" r:id="rId47"/>
    <p:sldLayoutId id="2147483719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pos="5311">
          <p15:clr>
            <a:srgbClr val="EA4335"/>
          </p15:clr>
        </p15:guide>
        <p15:guide id="3" pos="449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jp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vabsj_CBIxNb4AcLeKR31H-GZNl7YMx5/view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.png"/><Relationship Id="rId4" Type="http://schemas.openxmlformats.org/officeDocument/2006/relationships/slide" Target="/ppt/slides/slide171.xml"/><Relationship Id="rId9" Type="http://schemas.openxmlformats.org/officeDocument/2006/relationships/slide" Target="/ppt/slides/slide175.xml"/><Relationship Id="rId5" Type="http://schemas.openxmlformats.org/officeDocument/2006/relationships/slide" Target="/ppt/slides/slide177.xml"/><Relationship Id="rId6" Type="http://schemas.openxmlformats.org/officeDocument/2006/relationships/slide" Target="/ppt/slides/slide172.xml"/><Relationship Id="rId7" Type="http://schemas.openxmlformats.org/officeDocument/2006/relationships/slide" Target="/ppt/slides/slide173.xml"/><Relationship Id="rId8" Type="http://schemas.openxmlformats.org/officeDocument/2006/relationships/slide" Target="/ppt/slides/slide174.xml"/><Relationship Id="rId11" Type="http://schemas.openxmlformats.org/officeDocument/2006/relationships/slide" Target="/ppt/slides/slide89.xml"/><Relationship Id="rId10" Type="http://schemas.openxmlformats.org/officeDocument/2006/relationships/slide" Target="/ppt/slides/slide176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1.xml"/><Relationship Id="rId3" Type="http://schemas.openxmlformats.org/officeDocument/2006/relationships/slide" Target="/ppt/slides/slide90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2.xml"/><Relationship Id="rId3" Type="http://schemas.openxmlformats.org/officeDocument/2006/relationships/slide" Target="/ppt/slides/slide90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3.xml"/><Relationship Id="rId3" Type="http://schemas.openxmlformats.org/officeDocument/2006/relationships/slide" Target="/ppt/slides/slide90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4.xml"/><Relationship Id="rId3" Type="http://schemas.openxmlformats.org/officeDocument/2006/relationships/slide" Target="/ppt/slides/slide90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5.xml"/><Relationship Id="rId3" Type="http://schemas.openxmlformats.org/officeDocument/2006/relationships/slide" Target="/ppt/slides/slide90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6.xml"/><Relationship Id="rId3" Type="http://schemas.openxmlformats.org/officeDocument/2006/relationships/slide" Target="/ppt/slides/slide90.xml"/><Relationship Id="rId4" Type="http://schemas.openxmlformats.org/officeDocument/2006/relationships/image" Target="../media/image74.jpg"/><Relationship Id="rId5" Type="http://schemas.openxmlformats.org/officeDocument/2006/relationships/image" Target="../media/image68.jpg"/><Relationship Id="rId6" Type="http://schemas.openxmlformats.org/officeDocument/2006/relationships/image" Target="../media/image79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7.xml"/><Relationship Id="rId3" Type="http://schemas.openxmlformats.org/officeDocument/2006/relationships/slide" Target="/ppt/slides/slide90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8.xml"/><Relationship Id="rId3" Type="http://schemas.openxmlformats.org/officeDocument/2006/relationships/slide" Target="/ppt/slides/slide91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9.xml"/><Relationship Id="rId3" Type="http://schemas.openxmlformats.org/officeDocument/2006/relationships/slide" Target="/ppt/slides/slide9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0.xml"/><Relationship Id="rId3" Type="http://schemas.openxmlformats.org/officeDocument/2006/relationships/slide" Target="/ppt/slides/slide91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1.xml"/><Relationship Id="rId3" Type="http://schemas.openxmlformats.org/officeDocument/2006/relationships/slide" Target="/ppt/slides/slide9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2.xml"/><Relationship Id="rId3" Type="http://schemas.openxmlformats.org/officeDocument/2006/relationships/slide" Target="/ppt/slides/slide91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3.xml"/><Relationship Id="rId3" Type="http://schemas.openxmlformats.org/officeDocument/2006/relationships/slide" Target="/ppt/slides/slide91.xml"/><Relationship Id="rId4" Type="http://schemas.openxmlformats.org/officeDocument/2006/relationships/image" Target="../media/image72.png"/><Relationship Id="rId5" Type="http://schemas.openxmlformats.org/officeDocument/2006/relationships/image" Target="../media/image65.png"/><Relationship Id="rId6" Type="http://schemas.openxmlformats.org/officeDocument/2006/relationships/image" Target="../media/image7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4.xml"/><Relationship Id="rId3" Type="http://schemas.openxmlformats.org/officeDocument/2006/relationships/slide" Target="/ppt/slides/slide91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5.xml"/><Relationship Id="rId3" Type="http://schemas.openxmlformats.org/officeDocument/2006/relationships/slide" Target="/ppt/slides/slide92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6.xml"/><Relationship Id="rId3" Type="http://schemas.openxmlformats.org/officeDocument/2006/relationships/slide" Target="/ppt/slides/slide92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7.xml"/><Relationship Id="rId3" Type="http://schemas.openxmlformats.org/officeDocument/2006/relationships/slide" Target="/ppt/slides/slide92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8.xml"/><Relationship Id="rId3" Type="http://schemas.openxmlformats.org/officeDocument/2006/relationships/slide" Target="/ppt/slides/slide92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9.xml"/><Relationship Id="rId3" Type="http://schemas.openxmlformats.org/officeDocument/2006/relationships/slide" Target="/ppt/slides/slide9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Relationship Id="rId4" Type="http://schemas.openxmlformats.org/officeDocument/2006/relationships/image" Target="../media/image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0.xml"/><Relationship Id="rId3" Type="http://schemas.openxmlformats.org/officeDocument/2006/relationships/slide" Target="/ppt/slides/slide92.xml"/><Relationship Id="rId4" Type="http://schemas.openxmlformats.org/officeDocument/2006/relationships/image" Target="../media/image69.jpg"/><Relationship Id="rId5" Type="http://schemas.openxmlformats.org/officeDocument/2006/relationships/image" Target="../media/image93.png"/><Relationship Id="rId6" Type="http://schemas.openxmlformats.org/officeDocument/2006/relationships/image" Target="../media/image66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1.xml"/><Relationship Id="rId3" Type="http://schemas.openxmlformats.org/officeDocument/2006/relationships/slide" Target="/ppt/slides/slide92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2.xml"/><Relationship Id="rId3" Type="http://schemas.openxmlformats.org/officeDocument/2006/relationships/slide" Target="/ppt/slides/slide93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3.xml"/><Relationship Id="rId3" Type="http://schemas.openxmlformats.org/officeDocument/2006/relationships/slide" Target="/ppt/slides/slide9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4.xml"/><Relationship Id="rId3" Type="http://schemas.openxmlformats.org/officeDocument/2006/relationships/slide" Target="/ppt/slides/slide93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5.xml"/><Relationship Id="rId3" Type="http://schemas.openxmlformats.org/officeDocument/2006/relationships/slide" Target="/ppt/slides/slide93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6.xml"/><Relationship Id="rId3" Type="http://schemas.openxmlformats.org/officeDocument/2006/relationships/slide" Target="/ppt/slides/slide93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7.xml"/><Relationship Id="rId3" Type="http://schemas.openxmlformats.org/officeDocument/2006/relationships/slide" Target="/ppt/slides/slide93.xml"/><Relationship Id="rId4" Type="http://schemas.openxmlformats.org/officeDocument/2006/relationships/image" Target="../media/image75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8.xml"/><Relationship Id="rId3" Type="http://schemas.openxmlformats.org/officeDocument/2006/relationships/slide" Target="/ppt/slides/slide93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9.xml"/><Relationship Id="rId3" Type="http://schemas.openxmlformats.org/officeDocument/2006/relationships/slide" Target="/ppt/slides/slide94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0.xml"/><Relationship Id="rId3" Type="http://schemas.openxmlformats.org/officeDocument/2006/relationships/slide" Target="/ppt/slides/slide94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1.xml"/><Relationship Id="rId3" Type="http://schemas.openxmlformats.org/officeDocument/2006/relationships/slide" Target="/ppt/slides/slide94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2.xml"/><Relationship Id="rId3" Type="http://schemas.openxmlformats.org/officeDocument/2006/relationships/slide" Target="/ppt/slides/slide94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3.xml"/><Relationship Id="rId3" Type="http://schemas.openxmlformats.org/officeDocument/2006/relationships/slide" Target="/ppt/slides/slide94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4.xml"/><Relationship Id="rId3" Type="http://schemas.openxmlformats.org/officeDocument/2006/relationships/slide" Target="/ppt/slides/slide94.xml"/><Relationship Id="rId4" Type="http://schemas.openxmlformats.org/officeDocument/2006/relationships/image" Target="../media/image85.jpg"/><Relationship Id="rId5" Type="http://schemas.openxmlformats.org/officeDocument/2006/relationships/image" Target="../media/image82.jpg"/><Relationship Id="rId6" Type="http://schemas.openxmlformats.org/officeDocument/2006/relationships/image" Target="../media/image77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5.xml"/><Relationship Id="rId3" Type="http://schemas.openxmlformats.org/officeDocument/2006/relationships/slide" Target="/ppt/slides/slide94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6.xml"/><Relationship Id="rId3" Type="http://schemas.openxmlformats.org/officeDocument/2006/relationships/slide" Target="/ppt/slides/slide95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7.xml"/><Relationship Id="rId3" Type="http://schemas.openxmlformats.org/officeDocument/2006/relationships/slide" Target="/ppt/slides/slide95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8.xml"/><Relationship Id="rId3" Type="http://schemas.openxmlformats.org/officeDocument/2006/relationships/slide" Target="/ppt/slides/slide95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9.xml"/><Relationship Id="rId3" Type="http://schemas.openxmlformats.org/officeDocument/2006/relationships/slide" Target="/ppt/slides/slide9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0.xml"/><Relationship Id="rId3" Type="http://schemas.openxmlformats.org/officeDocument/2006/relationships/slide" Target="/ppt/slides/slide95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1.xml"/><Relationship Id="rId3" Type="http://schemas.openxmlformats.org/officeDocument/2006/relationships/slide" Target="/ppt/slides/slide95.xml"/><Relationship Id="rId4" Type="http://schemas.openxmlformats.org/officeDocument/2006/relationships/image" Target="../media/image76.png"/><Relationship Id="rId5" Type="http://schemas.openxmlformats.org/officeDocument/2006/relationships/image" Target="../media/image84.png"/><Relationship Id="rId6" Type="http://schemas.openxmlformats.org/officeDocument/2006/relationships/image" Target="../media/image7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2.xml"/><Relationship Id="rId3" Type="http://schemas.openxmlformats.org/officeDocument/2006/relationships/slide" Target="/ppt/slides/slide95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3.xml"/><Relationship Id="rId3" Type="http://schemas.openxmlformats.org/officeDocument/2006/relationships/slide" Target="/ppt/slides/slide96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4.xml"/><Relationship Id="rId3" Type="http://schemas.openxmlformats.org/officeDocument/2006/relationships/slide" Target="/ppt/slides/slide96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5.xml"/><Relationship Id="rId3" Type="http://schemas.openxmlformats.org/officeDocument/2006/relationships/slide" Target="/ppt/slides/slide96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6.xml"/><Relationship Id="rId3" Type="http://schemas.openxmlformats.org/officeDocument/2006/relationships/slide" Target="/ppt/slides/slide9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7.xml"/><Relationship Id="rId3" Type="http://schemas.openxmlformats.org/officeDocument/2006/relationships/slide" Target="/ppt/slides/slide96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8.xml"/><Relationship Id="rId3" Type="http://schemas.openxmlformats.org/officeDocument/2006/relationships/slide" Target="/ppt/slides/slide96.xml"/><Relationship Id="rId4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9.xml"/><Relationship Id="rId3" Type="http://schemas.openxmlformats.org/officeDocument/2006/relationships/slide" Target="/ppt/slides/slide96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0.xml"/><Relationship Id="rId3" Type="http://schemas.openxmlformats.org/officeDocument/2006/relationships/slide" Target="/ppt/slides/slide97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1.xml"/><Relationship Id="rId3" Type="http://schemas.openxmlformats.org/officeDocument/2006/relationships/slide" Target="/ppt/slides/slide97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2.xml"/><Relationship Id="rId3" Type="http://schemas.openxmlformats.org/officeDocument/2006/relationships/slide" Target="/ppt/slides/slide97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3.xml"/><Relationship Id="rId3" Type="http://schemas.openxmlformats.org/officeDocument/2006/relationships/slide" Target="/ppt/slides/slide97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4.xml"/><Relationship Id="rId3" Type="http://schemas.openxmlformats.org/officeDocument/2006/relationships/slide" Target="/ppt/slides/slide97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5.xml"/><Relationship Id="rId3" Type="http://schemas.openxmlformats.org/officeDocument/2006/relationships/slide" Target="/ppt/slides/slide97.xml"/><Relationship Id="rId4" Type="http://schemas.openxmlformats.org/officeDocument/2006/relationships/image" Target="../media/image81.jpg"/><Relationship Id="rId5" Type="http://schemas.openxmlformats.org/officeDocument/2006/relationships/image" Target="../media/image92.jpg"/><Relationship Id="rId6" Type="http://schemas.openxmlformats.org/officeDocument/2006/relationships/image" Target="../media/image88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6.xml"/><Relationship Id="rId3" Type="http://schemas.openxmlformats.org/officeDocument/2006/relationships/slide" Target="/ppt/slides/slide97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7.xml"/><Relationship Id="rId3" Type="http://schemas.openxmlformats.org/officeDocument/2006/relationships/slide" Target="/ppt/slides/slide98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8.xml"/><Relationship Id="rId3" Type="http://schemas.openxmlformats.org/officeDocument/2006/relationships/slide" Target="/ppt/slides/slide9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9.xml"/><Relationship Id="rId3" Type="http://schemas.openxmlformats.org/officeDocument/2006/relationships/slide" Target="/ppt/slides/slide9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0.xml"/><Relationship Id="rId3" Type="http://schemas.openxmlformats.org/officeDocument/2006/relationships/slide" Target="/ppt/slides/slide98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1.xml"/><Relationship Id="rId3" Type="http://schemas.openxmlformats.org/officeDocument/2006/relationships/slide" Target="/ppt/slides/slide98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2.xml"/><Relationship Id="rId3" Type="http://schemas.openxmlformats.org/officeDocument/2006/relationships/slide" Target="/ppt/slides/slide98.xml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86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3.xml"/><Relationship Id="rId3" Type="http://schemas.openxmlformats.org/officeDocument/2006/relationships/slide" Target="/ppt/slides/slide98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4.xml"/><Relationship Id="rId3" Type="http://schemas.openxmlformats.org/officeDocument/2006/relationships/slide" Target="/ppt/slides/slide99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5.xml"/><Relationship Id="rId3" Type="http://schemas.openxmlformats.org/officeDocument/2006/relationships/slide" Target="/ppt/slides/slide99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6.xml"/><Relationship Id="rId3" Type="http://schemas.openxmlformats.org/officeDocument/2006/relationships/slide" Target="/ppt/slides/slide99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7.xml"/><Relationship Id="rId3" Type="http://schemas.openxmlformats.org/officeDocument/2006/relationships/slide" Target="/ppt/slides/slide99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8.xml"/><Relationship Id="rId3" Type="http://schemas.openxmlformats.org/officeDocument/2006/relationships/slide" Target="/ppt/slides/slide99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9.xml"/><Relationship Id="rId3" Type="http://schemas.openxmlformats.org/officeDocument/2006/relationships/slide" Target="/ppt/slides/slide99.xml"/><Relationship Id="rId4" Type="http://schemas.openxmlformats.org/officeDocument/2006/relationships/image" Target="../media/image89.jpg"/><Relationship Id="rId5" Type="http://schemas.openxmlformats.org/officeDocument/2006/relationships/image" Target="../media/image91.jpg"/><Relationship Id="rId6" Type="http://schemas.openxmlformats.org/officeDocument/2006/relationships/image" Target="../media/image9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0.xml"/><Relationship Id="rId3" Type="http://schemas.openxmlformats.org/officeDocument/2006/relationships/slide" Target="/ppt/slides/slide99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1.xml"/><Relationship Id="rId3" Type="http://schemas.openxmlformats.org/officeDocument/2006/relationships/slide" Target="/ppt/slides/slide100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2.xml"/><Relationship Id="rId3" Type="http://schemas.openxmlformats.org/officeDocument/2006/relationships/slide" Target="/ppt/slides/slide100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3.xml"/><Relationship Id="rId3" Type="http://schemas.openxmlformats.org/officeDocument/2006/relationships/slide" Target="/ppt/slides/slide100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4.xml"/><Relationship Id="rId3" Type="http://schemas.openxmlformats.org/officeDocument/2006/relationships/slide" Target="/ppt/slides/slide100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5.xml"/><Relationship Id="rId3" Type="http://schemas.openxmlformats.org/officeDocument/2006/relationships/slide" Target="/ppt/slides/slide100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6.xml"/><Relationship Id="rId3" Type="http://schemas.openxmlformats.org/officeDocument/2006/relationships/slide" Target="/ppt/slides/slide100.xml"/><Relationship Id="rId4" Type="http://schemas.openxmlformats.org/officeDocument/2006/relationships/image" Target="../media/image87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7.xml"/><Relationship Id="rId3" Type="http://schemas.openxmlformats.org/officeDocument/2006/relationships/slide" Target="/ppt/slides/slide100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vabsj_CBIxNb4AcLeKR31H-GZNl7YMx5/view" TargetMode="External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Gf-wlLP6xRti9x1BqUeAlMEw4hgxcRgv/view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X4EtPAjgwE4QgLKAYFOnCxvrmUD9-UOl/view" TargetMode="External"/><Relationship Id="rId4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5.png"/><Relationship Id="rId9" Type="http://schemas.openxmlformats.org/officeDocument/2006/relationships/hyperlink" Target="http://drive.google.com/file/d/1AhiwiUDkuVi8arOURBahBKoXcHc-OotU/view" TargetMode="External"/><Relationship Id="rId5" Type="http://schemas.openxmlformats.org/officeDocument/2006/relationships/hyperlink" Target="http://drive.google.com/file/d/1bfRuhlGYG1doYeX-R7Wun5AcNMv5-lb3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26mSrj80PMLfYWwLAUOO8rroDwGVkUny/view" TargetMode="External"/><Relationship Id="rId8" Type="http://schemas.openxmlformats.org/officeDocument/2006/relationships/image" Target="../media/image13.png"/><Relationship Id="rId10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rPhjZ_nRGC4D5IlcgiQL4woQPS5I5wbx/view" TargetMode="External"/><Relationship Id="rId4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VN_rX2cIg0Z0r1RqSM4G0uVaoZX59EZw/view" TargetMode="External"/><Relationship Id="rId6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89.xml"/><Relationship Id="rId4" Type="http://schemas.openxmlformats.org/officeDocument/2006/relationships/hyperlink" Target="http://drive.google.com/file/d/1b_EpokVwtNbvcdNsVySa-EuLBN6nCLos/view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://drive.google.com/file/d/1VjVxE2CIyWWDMOVfZg33oNFR6q3HBP0Z/view" TargetMode="External"/><Relationship Id="rId7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hyperlink" Target="http://drive.google.com/file/d/1HNCW4wVQ5lMGIigiMXe1PQyLnNGvR_r1/view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://drive.google.com/file/d/1VN_rX2cIg0Z0r1RqSM4G0uVaoZX59EZw/view" TargetMode="External"/><Relationship Id="rId7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Gf-wlLP6xRti9x1BqUeAlMEw4hgxcRgv/view" TargetMode="External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2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ID0j-dcs3Loyag22p5JUCp_4vWhb_iRi/view" TargetMode="External"/><Relationship Id="rId4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TS7dZv2IdXuWE-YaR-FaCCT85B2ZX7Nx/view" TargetMode="External"/><Relationship Id="rId4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jp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VN_rX2cIg0Z0r1RqSM4G0uVaoZX59EZw/view" TargetMode="External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hyperlink" Target="http://drive.google.com/file/d/1Yl-1awzODWMWPx4B5CXZpnTEd-U41zsx/view" TargetMode="External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89.xml"/><Relationship Id="rId4" Type="http://schemas.openxmlformats.org/officeDocument/2006/relationships/slide" Target="/ppt/slides/slide89.xml"/><Relationship Id="rId5" Type="http://schemas.openxmlformats.org/officeDocument/2006/relationships/hyperlink" Target="http://drive.google.com/file/d/1b_EpokVwtNbvcdNsVySa-EuLBN6nCLos/view" TargetMode="External"/><Relationship Id="rId6" Type="http://schemas.openxmlformats.org/officeDocument/2006/relationships/image" Target="../media/image20.png"/><Relationship Id="rId7" Type="http://schemas.openxmlformats.org/officeDocument/2006/relationships/hyperlink" Target="http://drive.google.com/file/d/1VjVxE2CIyWWDMOVfZg33oNFR6q3HBP0Z/view" TargetMode="External"/><Relationship Id="rId8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hyperlink" Target="http://drive.google.com/file/d/1VN_rX2cIg0Z0r1RqSM4G0uVaoZX59EZw/view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SwLBAG15tZhqU2-BfzFB6Hg7Sqs0obNN/view" TargetMode="External"/><Relationship Id="rId7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Gf-wlLP6xRti9x1BqUeAlMEw4hgxcRgv/view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drive.google.com/file/d/1_iXprCOGrhyzZBbr6SJPvVsR6sQpWFSk/view" TargetMode="External"/><Relationship Id="rId4" Type="http://schemas.openxmlformats.org/officeDocument/2006/relationships/image" Target="../media/image3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rive.google.com/file/d/1MaYkghWheoDh8l2WixQE7A7te5Lynr5K/view" TargetMode="External"/><Relationship Id="rId4" Type="http://schemas.openxmlformats.org/officeDocument/2006/relationships/image" Target="../media/image3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jp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VN_rX2cIg0Z0r1RqSM4G0uVaoZX59EZw/view" TargetMode="External"/><Relationship Id="rId6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2.xml"/><Relationship Id="rId3" Type="http://schemas.openxmlformats.org/officeDocument/2006/relationships/slide" Target="/ppt/slides/slide89.xml"/><Relationship Id="rId4" Type="http://schemas.openxmlformats.org/officeDocument/2006/relationships/hyperlink" Target="http://drive.google.com/file/d/1b_EpokVwtNbvcdNsVySa-EuLBN6nCLos/view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://drive.google.com/file/d/1VjVxE2CIyWWDMOVfZg33oNFR6q3HBP0Z/view" TargetMode="External"/><Relationship Id="rId7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hyperlink" Target="http://drive.google.com/file/d/14bQrOI-RAKN8xFryU-QeKY07yTLDDnkY/view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://drive.google.com/file/d/1p_-tR36gS9wnX2eOZhCsgs48wKtE3jqg/view" TargetMode="External"/><Relationship Id="rId7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jp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VN_rX2cIg0Z0r1RqSM4G0uVaoZX59EZw/view" TargetMode="External"/><Relationship Id="rId6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40.jpg"/><Relationship Id="rId5" Type="http://schemas.openxmlformats.org/officeDocument/2006/relationships/hyperlink" Target="http://drive.google.com/file/d/1dmqKfZXkPlonyKGE-FEaDsv7ze_yG_4O/view" TargetMode="External"/><Relationship Id="rId6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41.jpg"/><Relationship Id="rId5" Type="http://schemas.openxmlformats.org/officeDocument/2006/relationships/hyperlink" Target="http://drive.google.com/file/d/1dmqKfZXkPlonyKGE-FEaDsv7ze_yG_4O/view" TargetMode="External"/><Relationship Id="rId6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rive.google.com/file/d/1ZQiKtygPuGwI3ZrqUDeDtDWCXfzAhLOc/view" TargetMode="External"/><Relationship Id="rId4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jpg"/><Relationship Id="rId4" Type="http://schemas.openxmlformats.org/officeDocument/2006/relationships/image" Target="../media/image44.jpg"/><Relationship Id="rId5" Type="http://schemas.openxmlformats.org/officeDocument/2006/relationships/hyperlink" Target="http://drive.google.com/file/d/1ocHwjlwwt0FXuDCi5pcf5b5xAI42F5qe/view" TargetMode="External"/><Relationship Id="rId6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drive.google.com/file/d/1Gf-wlLP6xRti9x1BqUeAlMEw4hgxcRgv/view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4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drive.google.com/file/d/1Eghj1LQ2hqCH6EqvNujBXVqikjL0AbZW/view" TargetMode="External"/><Relationship Id="rId4" Type="http://schemas.openxmlformats.org/officeDocument/2006/relationships/image" Target="../media/image4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drive.google.com/file/d/1pBVzCGYK3QznqWHlc0mzXD0rSNOl60YT/view" TargetMode="External"/><Relationship Id="rId4" Type="http://schemas.openxmlformats.org/officeDocument/2006/relationships/image" Target="../media/image4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jp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VN_rX2cIg0Z0r1RqSM4G0uVaoZX59EZw/view" TargetMode="External"/><Relationship Id="rId6" Type="http://schemas.openxmlformats.org/officeDocument/2006/relationships/image" Target="../media/image1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8.xml"/><Relationship Id="rId3" Type="http://schemas.openxmlformats.org/officeDocument/2006/relationships/slide" Target="/ppt/slides/slide89.xml"/><Relationship Id="rId4" Type="http://schemas.openxmlformats.org/officeDocument/2006/relationships/slide" Target="/ppt/slides/slide89.xml"/><Relationship Id="rId5" Type="http://schemas.openxmlformats.org/officeDocument/2006/relationships/hyperlink" Target="http://drive.google.com/file/d/1b_EpokVwtNbvcdNsVySa-EuLBN6nCLos/view" TargetMode="External"/><Relationship Id="rId6" Type="http://schemas.openxmlformats.org/officeDocument/2006/relationships/image" Target="../media/image20.png"/><Relationship Id="rId7" Type="http://schemas.openxmlformats.org/officeDocument/2006/relationships/hyperlink" Target="http://drive.google.com/file/d/1VjVxE2CIyWWDMOVfZg33oNFR6q3HBP0Z/view" TargetMode="External"/><Relationship Id="rId8" Type="http://schemas.openxmlformats.org/officeDocument/2006/relationships/image" Target="../media/image1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Relationship Id="rId4" Type="http://schemas.openxmlformats.org/officeDocument/2006/relationships/hyperlink" Target="http://drive.google.com/file/d/1VN_rX2cIg0Z0r1RqSM4G0uVaoZX59EZw/view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qfCZ9VVWFIyaegXdVKN4B8LLDKOcny1K/view" TargetMode="External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5RcgoJveLiFZlTtbbZkD1VMk3ksvYcHF/view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drive.google.com/file/d/1Gf-wlLP6xRti9x1BqUeAlMEw4hgxcRgv/view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.png"/><Relationship Id="rId4" Type="http://schemas.openxmlformats.org/officeDocument/2006/relationships/image" Target="../media/image5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y1e1bbjd26xfPrM2_Tf4p1wCa_3YKVhC/view" TargetMode="External"/><Relationship Id="rId4" Type="http://schemas.openxmlformats.org/officeDocument/2006/relationships/image" Target="../media/image47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drive.google.com/file/d/1nYzyAapudW0HLjogmqBmc3RpYE7PreNS/view" TargetMode="External"/><Relationship Id="rId4" Type="http://schemas.openxmlformats.org/officeDocument/2006/relationships/image" Target="../media/image60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3.jp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VN_rX2cIg0Z0r1RqSM4G0uVaoZX59EZw/view" TargetMode="External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0.xml"/><Relationship Id="rId3" Type="http://schemas.openxmlformats.org/officeDocument/2006/relationships/slide" Target="/ppt/slides/slide89.xml"/><Relationship Id="rId4" Type="http://schemas.openxmlformats.org/officeDocument/2006/relationships/hyperlink" Target="http://drive.google.com/file/d/1b_EpokVwtNbvcdNsVySa-EuLBN6nCLos/view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://drive.google.com/file/d/1VjVxE2CIyWWDMOVfZg33oNFR6q3HBP0Z/view" TargetMode="External"/><Relationship Id="rId7" Type="http://schemas.openxmlformats.org/officeDocument/2006/relationships/image" Target="../media/image1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1.png"/><Relationship Id="rId4" Type="http://schemas.openxmlformats.org/officeDocument/2006/relationships/hyperlink" Target="http://drive.google.com/file/d/1VN_rX2cIg0Z0r1RqSM4G0uVaoZX59EZw/view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SwLBAG15tZhqU2-BfzFB6Hg7Sqs0obNN/view" TargetMode="External"/><Relationship Id="rId7" Type="http://schemas.openxmlformats.org/officeDocument/2006/relationships/image" Target="../media/image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Relationship Id="rId4" Type="http://schemas.openxmlformats.org/officeDocument/2006/relationships/image" Target="../media/image49.jpg"/><Relationship Id="rId5" Type="http://schemas.openxmlformats.org/officeDocument/2006/relationships/hyperlink" Target="http://drive.google.com/file/d/1dmqKfZXkPlonyKGE-FEaDsv7ze_yG_4O/view" TargetMode="External"/><Relationship Id="rId6" Type="http://schemas.openxmlformats.org/officeDocument/2006/relationships/image" Target="../media/image3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.png"/><Relationship Id="rId4" Type="http://schemas.openxmlformats.org/officeDocument/2006/relationships/image" Target="../media/image59.jpg"/><Relationship Id="rId5" Type="http://schemas.openxmlformats.org/officeDocument/2006/relationships/hyperlink" Target="http://drive.google.com/file/d/1dmqKfZXkPlonyKGE-FEaDsv7ze_yG_4O/view" TargetMode="External"/><Relationship Id="rId6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://drive.google.com/file/d/1bVpIn7nafVVXqMxtbYT4QeeOe29ay5YX/view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HNCW4wVQ5lMGIigiMXe1PQyLnNGvR_r1/view" TargetMode="External"/><Relationship Id="rId6" Type="http://schemas.openxmlformats.org/officeDocument/2006/relationships/image" Target="../media/image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.png"/><Relationship Id="rId4" Type="http://schemas.openxmlformats.org/officeDocument/2006/relationships/image" Target="../media/image56.png"/><Relationship Id="rId9" Type="http://schemas.openxmlformats.org/officeDocument/2006/relationships/image" Target="../media/image55.png"/><Relationship Id="rId5" Type="http://schemas.openxmlformats.org/officeDocument/2006/relationships/image" Target="../media/image67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Relationship Id="rId8" Type="http://schemas.openxmlformats.org/officeDocument/2006/relationships/image" Target="../media/image57.png"/><Relationship Id="rId11" Type="http://schemas.openxmlformats.org/officeDocument/2006/relationships/image" Target="../media/image52.png"/><Relationship Id="rId10" Type="http://schemas.openxmlformats.org/officeDocument/2006/relationships/image" Target="../media/image50.png"/><Relationship Id="rId13" Type="http://schemas.openxmlformats.org/officeDocument/2006/relationships/image" Target="../media/image53.png"/><Relationship Id="rId12" Type="http://schemas.openxmlformats.org/officeDocument/2006/relationships/image" Target="../media/image61.png"/><Relationship Id="rId15" Type="http://schemas.openxmlformats.org/officeDocument/2006/relationships/image" Target="../media/image64.png"/><Relationship Id="rId14" Type="http://schemas.openxmlformats.org/officeDocument/2006/relationships/image" Target="../media/image7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2.pn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T7zq7HBHUUHH14p-GH76tl5deMdvSLVo/view" TargetMode="External"/><Relationship Id="rId6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slide" Target="/ppt/slides/slide90.xml"/><Relationship Id="rId4" Type="http://schemas.openxmlformats.org/officeDocument/2006/relationships/slide" Target="/ppt/slides/slide91.xml"/><Relationship Id="rId9" Type="http://schemas.openxmlformats.org/officeDocument/2006/relationships/slide" Target="/ppt/slides/slide97.xml"/><Relationship Id="rId5" Type="http://schemas.openxmlformats.org/officeDocument/2006/relationships/slide" Target="/ppt/slides/slide92.xml"/><Relationship Id="rId6" Type="http://schemas.openxmlformats.org/officeDocument/2006/relationships/slide" Target="/ppt/slides/slide94.xml"/><Relationship Id="rId7" Type="http://schemas.openxmlformats.org/officeDocument/2006/relationships/slide" Target="/ppt/slides/slide95.xml"/><Relationship Id="rId8" Type="http://schemas.openxmlformats.org/officeDocument/2006/relationships/slide" Target="/ppt/slides/slide96.xml"/><Relationship Id="rId11" Type="http://schemas.openxmlformats.org/officeDocument/2006/relationships/slide" Target="/ppt/slides/slide100.xml"/><Relationship Id="rId10" Type="http://schemas.openxmlformats.org/officeDocument/2006/relationships/slide" Target="/ppt/slides/slide99.xml"/><Relationship Id="rId13" Type="http://schemas.openxmlformats.org/officeDocument/2006/relationships/slide" Target="/ppt/slides/slide40.xml"/><Relationship Id="rId12" Type="http://schemas.openxmlformats.org/officeDocument/2006/relationships/slide" Target="/ppt/slides/slide29.xml"/><Relationship Id="rId15" Type="http://schemas.openxmlformats.org/officeDocument/2006/relationships/slide" Target="/ppt/slides/slide98.xml"/><Relationship Id="rId14" Type="http://schemas.openxmlformats.org/officeDocument/2006/relationships/slide" Target="/ppt/slides/slide6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.png"/><Relationship Id="rId4" Type="http://schemas.openxmlformats.org/officeDocument/2006/relationships/slide" Target="/ppt/slides/slide101.xml"/><Relationship Id="rId9" Type="http://schemas.openxmlformats.org/officeDocument/2006/relationships/slide" Target="/ppt/slides/slide105.xml"/><Relationship Id="rId5" Type="http://schemas.openxmlformats.org/officeDocument/2006/relationships/slide" Target="/ppt/slides/slide107.xml"/><Relationship Id="rId6" Type="http://schemas.openxmlformats.org/officeDocument/2006/relationships/slide" Target="/ppt/slides/slide102.xml"/><Relationship Id="rId7" Type="http://schemas.openxmlformats.org/officeDocument/2006/relationships/slide" Target="/ppt/slides/slide103.xml"/><Relationship Id="rId8" Type="http://schemas.openxmlformats.org/officeDocument/2006/relationships/slide" Target="/ppt/slides/slide104.xml"/><Relationship Id="rId11" Type="http://schemas.openxmlformats.org/officeDocument/2006/relationships/slide" Target="/ppt/slides/slide89.xml"/><Relationship Id="rId10" Type="http://schemas.openxmlformats.org/officeDocument/2006/relationships/slide" Target="/ppt/slides/slide106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.png"/><Relationship Id="rId4" Type="http://schemas.openxmlformats.org/officeDocument/2006/relationships/slide" Target="/ppt/slides/slide108.xml"/><Relationship Id="rId9" Type="http://schemas.openxmlformats.org/officeDocument/2006/relationships/slide" Target="/ppt/slides/slide112.xml"/><Relationship Id="rId5" Type="http://schemas.openxmlformats.org/officeDocument/2006/relationships/slide" Target="/ppt/slides/slide114.xml"/><Relationship Id="rId6" Type="http://schemas.openxmlformats.org/officeDocument/2006/relationships/slide" Target="/ppt/slides/slide109.xml"/><Relationship Id="rId7" Type="http://schemas.openxmlformats.org/officeDocument/2006/relationships/slide" Target="/ppt/slides/slide110.xml"/><Relationship Id="rId8" Type="http://schemas.openxmlformats.org/officeDocument/2006/relationships/slide" Target="/ppt/slides/slide111.xml"/><Relationship Id="rId11" Type="http://schemas.openxmlformats.org/officeDocument/2006/relationships/slide" Target="/ppt/slides/slide89.xml"/><Relationship Id="rId10" Type="http://schemas.openxmlformats.org/officeDocument/2006/relationships/slide" Target="/ppt/slides/slide113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.png"/><Relationship Id="rId4" Type="http://schemas.openxmlformats.org/officeDocument/2006/relationships/slide" Target="/ppt/slides/slide115.xml"/><Relationship Id="rId9" Type="http://schemas.openxmlformats.org/officeDocument/2006/relationships/slide" Target="/ppt/slides/slide119.xml"/><Relationship Id="rId5" Type="http://schemas.openxmlformats.org/officeDocument/2006/relationships/slide" Target="/ppt/slides/slide121.xml"/><Relationship Id="rId6" Type="http://schemas.openxmlformats.org/officeDocument/2006/relationships/slide" Target="/ppt/slides/slide116.xml"/><Relationship Id="rId7" Type="http://schemas.openxmlformats.org/officeDocument/2006/relationships/slide" Target="/ppt/slides/slide117.xml"/><Relationship Id="rId8" Type="http://schemas.openxmlformats.org/officeDocument/2006/relationships/slide" Target="/ppt/slides/slide118.xml"/><Relationship Id="rId11" Type="http://schemas.openxmlformats.org/officeDocument/2006/relationships/slide" Target="/ppt/slides/slide89.xml"/><Relationship Id="rId10" Type="http://schemas.openxmlformats.org/officeDocument/2006/relationships/slide" Target="/ppt/slides/slide120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.png"/><Relationship Id="rId4" Type="http://schemas.openxmlformats.org/officeDocument/2006/relationships/slide" Target="/ppt/slides/slide122.xml"/><Relationship Id="rId9" Type="http://schemas.openxmlformats.org/officeDocument/2006/relationships/slide" Target="/ppt/slides/slide126.xml"/><Relationship Id="rId5" Type="http://schemas.openxmlformats.org/officeDocument/2006/relationships/slide" Target="/ppt/slides/slide128.xml"/><Relationship Id="rId6" Type="http://schemas.openxmlformats.org/officeDocument/2006/relationships/slide" Target="/ppt/slides/slide123.xml"/><Relationship Id="rId7" Type="http://schemas.openxmlformats.org/officeDocument/2006/relationships/slide" Target="/ppt/slides/slide124.xml"/><Relationship Id="rId8" Type="http://schemas.openxmlformats.org/officeDocument/2006/relationships/slide" Target="/ppt/slides/slide125.xml"/><Relationship Id="rId11" Type="http://schemas.openxmlformats.org/officeDocument/2006/relationships/slide" Target="/ppt/slides/slide89.xml"/><Relationship Id="rId10" Type="http://schemas.openxmlformats.org/officeDocument/2006/relationships/slide" Target="/ppt/slides/slide127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.png"/><Relationship Id="rId4" Type="http://schemas.openxmlformats.org/officeDocument/2006/relationships/slide" Target="/ppt/slides/slide129.xml"/><Relationship Id="rId9" Type="http://schemas.openxmlformats.org/officeDocument/2006/relationships/slide" Target="/ppt/slides/slide133.xml"/><Relationship Id="rId5" Type="http://schemas.openxmlformats.org/officeDocument/2006/relationships/slide" Target="/ppt/slides/slide135.xml"/><Relationship Id="rId6" Type="http://schemas.openxmlformats.org/officeDocument/2006/relationships/slide" Target="/ppt/slides/slide130.xml"/><Relationship Id="rId7" Type="http://schemas.openxmlformats.org/officeDocument/2006/relationships/slide" Target="/ppt/slides/slide131.xml"/><Relationship Id="rId8" Type="http://schemas.openxmlformats.org/officeDocument/2006/relationships/slide" Target="/ppt/slides/slide132.xml"/><Relationship Id="rId11" Type="http://schemas.openxmlformats.org/officeDocument/2006/relationships/slide" Target="/ppt/slides/slide89.xml"/><Relationship Id="rId10" Type="http://schemas.openxmlformats.org/officeDocument/2006/relationships/slide" Target="/ppt/slides/slide13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.png"/><Relationship Id="rId4" Type="http://schemas.openxmlformats.org/officeDocument/2006/relationships/slide" Target="/ppt/slides/slide136.xml"/><Relationship Id="rId9" Type="http://schemas.openxmlformats.org/officeDocument/2006/relationships/slide" Target="/ppt/slides/slide140.xml"/><Relationship Id="rId5" Type="http://schemas.openxmlformats.org/officeDocument/2006/relationships/slide" Target="/ppt/slides/slide142.xml"/><Relationship Id="rId6" Type="http://schemas.openxmlformats.org/officeDocument/2006/relationships/slide" Target="/ppt/slides/slide137.xml"/><Relationship Id="rId7" Type="http://schemas.openxmlformats.org/officeDocument/2006/relationships/slide" Target="/ppt/slides/slide138.xml"/><Relationship Id="rId8" Type="http://schemas.openxmlformats.org/officeDocument/2006/relationships/slide" Target="/ppt/slides/slide139.xml"/><Relationship Id="rId11" Type="http://schemas.openxmlformats.org/officeDocument/2006/relationships/slide" Target="/ppt/slides/slide89.xml"/><Relationship Id="rId10" Type="http://schemas.openxmlformats.org/officeDocument/2006/relationships/slide" Target="/ppt/slides/slide141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.png"/><Relationship Id="rId4" Type="http://schemas.openxmlformats.org/officeDocument/2006/relationships/slide" Target="/ppt/slides/slide143.xml"/><Relationship Id="rId9" Type="http://schemas.openxmlformats.org/officeDocument/2006/relationships/slide" Target="/ppt/slides/slide147.xml"/><Relationship Id="rId5" Type="http://schemas.openxmlformats.org/officeDocument/2006/relationships/slide" Target="/ppt/slides/slide149.xml"/><Relationship Id="rId6" Type="http://schemas.openxmlformats.org/officeDocument/2006/relationships/slide" Target="/ppt/slides/slide144.xml"/><Relationship Id="rId7" Type="http://schemas.openxmlformats.org/officeDocument/2006/relationships/slide" Target="/ppt/slides/slide145.xml"/><Relationship Id="rId8" Type="http://schemas.openxmlformats.org/officeDocument/2006/relationships/slide" Target="/ppt/slides/slide146.xml"/><Relationship Id="rId11" Type="http://schemas.openxmlformats.org/officeDocument/2006/relationships/slide" Target="/ppt/slides/slide89.xml"/><Relationship Id="rId10" Type="http://schemas.openxmlformats.org/officeDocument/2006/relationships/slide" Target="/ppt/slides/slide148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.png"/><Relationship Id="rId4" Type="http://schemas.openxmlformats.org/officeDocument/2006/relationships/slide" Target="/ppt/slides/slide150.xml"/><Relationship Id="rId9" Type="http://schemas.openxmlformats.org/officeDocument/2006/relationships/slide" Target="/ppt/slides/slide154.xml"/><Relationship Id="rId5" Type="http://schemas.openxmlformats.org/officeDocument/2006/relationships/slide" Target="/ppt/slides/slide156.xml"/><Relationship Id="rId6" Type="http://schemas.openxmlformats.org/officeDocument/2006/relationships/slide" Target="/ppt/slides/slide151.xml"/><Relationship Id="rId7" Type="http://schemas.openxmlformats.org/officeDocument/2006/relationships/slide" Target="/ppt/slides/slide152.xml"/><Relationship Id="rId8" Type="http://schemas.openxmlformats.org/officeDocument/2006/relationships/slide" Target="/ppt/slides/slide153.xml"/><Relationship Id="rId11" Type="http://schemas.openxmlformats.org/officeDocument/2006/relationships/slide" Target="/ppt/slides/slide89.xml"/><Relationship Id="rId10" Type="http://schemas.openxmlformats.org/officeDocument/2006/relationships/slide" Target="/ppt/slides/slide155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.png"/><Relationship Id="rId4" Type="http://schemas.openxmlformats.org/officeDocument/2006/relationships/slide" Target="/ppt/slides/slide157.xml"/><Relationship Id="rId9" Type="http://schemas.openxmlformats.org/officeDocument/2006/relationships/slide" Target="/ppt/slides/slide161.xml"/><Relationship Id="rId5" Type="http://schemas.openxmlformats.org/officeDocument/2006/relationships/slide" Target="/ppt/slides/slide163.xml"/><Relationship Id="rId6" Type="http://schemas.openxmlformats.org/officeDocument/2006/relationships/slide" Target="/ppt/slides/slide158.xml"/><Relationship Id="rId7" Type="http://schemas.openxmlformats.org/officeDocument/2006/relationships/slide" Target="/ppt/slides/slide159.xml"/><Relationship Id="rId8" Type="http://schemas.openxmlformats.org/officeDocument/2006/relationships/slide" Target="/ppt/slides/slide160.xml"/><Relationship Id="rId11" Type="http://schemas.openxmlformats.org/officeDocument/2006/relationships/slide" Target="/ppt/slides/slide89.xml"/><Relationship Id="rId10" Type="http://schemas.openxmlformats.org/officeDocument/2006/relationships/slide" Target="/ppt/slides/slide162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.png"/><Relationship Id="rId4" Type="http://schemas.openxmlformats.org/officeDocument/2006/relationships/slide" Target="/ppt/slides/slide164.xml"/><Relationship Id="rId9" Type="http://schemas.openxmlformats.org/officeDocument/2006/relationships/slide" Target="/ppt/slides/slide168.xml"/><Relationship Id="rId5" Type="http://schemas.openxmlformats.org/officeDocument/2006/relationships/slide" Target="/ppt/slides/slide170.xml"/><Relationship Id="rId6" Type="http://schemas.openxmlformats.org/officeDocument/2006/relationships/slide" Target="/ppt/slides/slide165.xml"/><Relationship Id="rId7" Type="http://schemas.openxmlformats.org/officeDocument/2006/relationships/slide" Target="/ppt/slides/slide166.xml"/><Relationship Id="rId8" Type="http://schemas.openxmlformats.org/officeDocument/2006/relationships/slide" Target="/ppt/slides/slide167.xml"/><Relationship Id="rId11" Type="http://schemas.openxmlformats.org/officeDocument/2006/relationships/slide" Target="/ppt/slides/slide89.xml"/><Relationship Id="rId10" Type="http://schemas.openxmlformats.org/officeDocument/2006/relationships/slide" Target="/ppt/slides/slide16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6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58788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6" title="暖场音乐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633" y="177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5"/>
          <p:cNvPicPr preferRelativeResize="0"/>
          <p:nvPr/>
        </p:nvPicPr>
        <p:blipFill rotWithShape="1">
          <a:blip r:embed="rId3">
            <a:alphaModFix/>
          </a:blip>
          <a:srcRect b="0" l="13924" r="42150" t="0"/>
          <a:stretch/>
        </p:blipFill>
        <p:spPr>
          <a:xfrm>
            <a:off x="5789625" y="580775"/>
            <a:ext cx="2175924" cy="37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5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604" name="Google Shape;604;p85"/>
          <p:cNvSpPr/>
          <p:nvPr/>
        </p:nvSpPr>
        <p:spPr>
          <a:xfrm>
            <a:off x="5789637" y="546441"/>
            <a:ext cx="2175925" cy="4050586"/>
          </a:xfrm>
          <a:custGeom>
            <a:rect b="b" l="l" r="r" t="t"/>
            <a:pathLst>
              <a:path extrusionOk="0" h="126157" w="67770">
                <a:moveTo>
                  <a:pt x="1781" y="1"/>
                </a:moveTo>
                <a:cubicBezTo>
                  <a:pt x="800" y="1"/>
                  <a:pt x="1" y="800"/>
                  <a:pt x="1" y="1781"/>
                </a:cubicBezTo>
                <a:lnTo>
                  <a:pt x="1" y="1781"/>
                </a:lnTo>
                <a:lnTo>
                  <a:pt x="1" y="124399"/>
                </a:lnTo>
                <a:cubicBezTo>
                  <a:pt x="1" y="125357"/>
                  <a:pt x="800" y="126156"/>
                  <a:pt x="1781" y="126156"/>
                </a:cubicBezTo>
                <a:lnTo>
                  <a:pt x="1781" y="126156"/>
                </a:lnTo>
                <a:lnTo>
                  <a:pt x="65989" y="126156"/>
                </a:lnTo>
                <a:cubicBezTo>
                  <a:pt x="66970" y="126156"/>
                  <a:pt x="67769" y="125357"/>
                  <a:pt x="67769" y="124399"/>
                </a:cubicBezTo>
                <a:lnTo>
                  <a:pt x="67769" y="124399"/>
                </a:lnTo>
                <a:lnTo>
                  <a:pt x="67769" y="1781"/>
                </a:lnTo>
                <a:cubicBezTo>
                  <a:pt x="67769" y="800"/>
                  <a:pt x="66970" y="1"/>
                  <a:pt x="65989" y="1"/>
                </a:cubicBezTo>
                <a:lnTo>
                  <a:pt x="65989" y="1"/>
                </a:lnTo>
                <a:close/>
              </a:path>
            </a:pathLst>
          </a:cu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85"/>
          <p:cNvSpPr/>
          <p:nvPr/>
        </p:nvSpPr>
        <p:spPr>
          <a:xfrm>
            <a:off x="5789637" y="3753894"/>
            <a:ext cx="2175942" cy="843181"/>
          </a:xfrm>
          <a:custGeom>
            <a:rect b="b" l="l" r="r" t="t"/>
            <a:pathLst>
              <a:path extrusionOk="0" h="26261" w="67770">
                <a:moveTo>
                  <a:pt x="15083" y="1"/>
                </a:moveTo>
                <a:cubicBezTo>
                  <a:pt x="9791" y="1"/>
                  <a:pt x="4675" y="1640"/>
                  <a:pt x="1" y="5923"/>
                </a:cubicBezTo>
                <a:lnTo>
                  <a:pt x="1" y="24503"/>
                </a:lnTo>
                <a:cubicBezTo>
                  <a:pt x="1" y="25461"/>
                  <a:pt x="800" y="26260"/>
                  <a:pt x="1781" y="26260"/>
                </a:cubicBezTo>
                <a:lnTo>
                  <a:pt x="65989" y="26260"/>
                </a:lnTo>
                <a:cubicBezTo>
                  <a:pt x="66970" y="26260"/>
                  <a:pt x="67769" y="25461"/>
                  <a:pt x="67769" y="24503"/>
                </a:cubicBezTo>
                <a:lnTo>
                  <a:pt x="67769" y="16468"/>
                </a:lnTo>
                <a:cubicBezTo>
                  <a:pt x="67019" y="16529"/>
                  <a:pt x="66260" y="16558"/>
                  <a:pt x="65497" y="16558"/>
                </a:cubicBezTo>
                <a:cubicBezTo>
                  <a:pt x="59103" y="16558"/>
                  <a:pt x="52356" y="14513"/>
                  <a:pt x="47341" y="11903"/>
                </a:cubicBezTo>
                <a:cubicBezTo>
                  <a:pt x="37373" y="6804"/>
                  <a:pt x="25865" y="1"/>
                  <a:pt x="150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85"/>
          <p:cNvSpPr/>
          <p:nvPr/>
        </p:nvSpPr>
        <p:spPr>
          <a:xfrm>
            <a:off x="6584089" y="546416"/>
            <a:ext cx="1381500" cy="511573"/>
          </a:xfrm>
          <a:custGeom>
            <a:rect b="b" l="l" r="r" t="t"/>
            <a:pathLst>
              <a:path extrusionOk="0" h="15933" w="43027">
                <a:moveTo>
                  <a:pt x="41246" y="1"/>
                </a:moveTo>
                <a:lnTo>
                  <a:pt x="1" y="1"/>
                </a:lnTo>
                <a:cubicBezTo>
                  <a:pt x="12052" y="10432"/>
                  <a:pt x="28076" y="15933"/>
                  <a:pt x="43026" y="9793"/>
                </a:cubicBezTo>
                <a:lnTo>
                  <a:pt x="43026" y="1781"/>
                </a:lnTo>
                <a:cubicBezTo>
                  <a:pt x="43026" y="800"/>
                  <a:pt x="42227" y="1"/>
                  <a:pt x="412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85"/>
          <p:cNvSpPr/>
          <p:nvPr/>
        </p:nvSpPr>
        <p:spPr>
          <a:xfrm>
            <a:off x="7717123" y="4405755"/>
            <a:ext cx="13967" cy="12490"/>
          </a:xfrm>
          <a:custGeom>
            <a:rect b="b" l="l" r="r" t="t"/>
            <a:pathLst>
              <a:path extrusionOk="0" h="389" w="435">
                <a:moveTo>
                  <a:pt x="229" y="1"/>
                </a:moveTo>
                <a:cubicBezTo>
                  <a:pt x="92" y="1"/>
                  <a:pt x="0" y="92"/>
                  <a:pt x="0" y="206"/>
                </a:cubicBezTo>
                <a:cubicBezTo>
                  <a:pt x="0" y="297"/>
                  <a:pt x="92" y="389"/>
                  <a:pt x="229" y="389"/>
                </a:cubicBezTo>
                <a:cubicBezTo>
                  <a:pt x="343" y="389"/>
                  <a:pt x="434" y="297"/>
                  <a:pt x="434" y="206"/>
                </a:cubicBezTo>
                <a:cubicBezTo>
                  <a:pt x="434" y="92"/>
                  <a:pt x="343" y="1"/>
                  <a:pt x="229" y="1"/>
                </a:cubicBezTo>
                <a:close/>
              </a:path>
            </a:pathLst>
          </a:custGeom>
          <a:solidFill>
            <a:srgbClr val="FB7D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5"/>
          <p:cNvSpPr/>
          <p:nvPr/>
        </p:nvSpPr>
        <p:spPr>
          <a:xfrm>
            <a:off x="7769877" y="4405755"/>
            <a:ext cx="13967" cy="12490"/>
          </a:xfrm>
          <a:custGeom>
            <a:rect b="b" l="l" r="r" t="t"/>
            <a:pathLst>
              <a:path extrusionOk="0" h="389" w="435">
                <a:moveTo>
                  <a:pt x="229" y="1"/>
                </a:moveTo>
                <a:cubicBezTo>
                  <a:pt x="115" y="1"/>
                  <a:pt x="1" y="92"/>
                  <a:pt x="1" y="206"/>
                </a:cubicBezTo>
                <a:cubicBezTo>
                  <a:pt x="1" y="297"/>
                  <a:pt x="115" y="389"/>
                  <a:pt x="229" y="389"/>
                </a:cubicBezTo>
                <a:cubicBezTo>
                  <a:pt x="343" y="389"/>
                  <a:pt x="435" y="297"/>
                  <a:pt x="435" y="206"/>
                </a:cubicBezTo>
                <a:cubicBezTo>
                  <a:pt x="435" y="92"/>
                  <a:pt x="343" y="1"/>
                  <a:pt x="229" y="1"/>
                </a:cubicBezTo>
                <a:close/>
              </a:path>
            </a:pathLst>
          </a:custGeom>
          <a:solidFill>
            <a:srgbClr val="FB7D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85"/>
          <p:cNvSpPr/>
          <p:nvPr/>
        </p:nvSpPr>
        <p:spPr>
          <a:xfrm>
            <a:off x="7777230" y="680531"/>
            <a:ext cx="73302" cy="12490"/>
          </a:xfrm>
          <a:custGeom>
            <a:rect b="b" l="l" r="r" t="t"/>
            <a:pathLst>
              <a:path extrusionOk="0" h="389" w="2283">
                <a:moveTo>
                  <a:pt x="206" y="1"/>
                </a:moveTo>
                <a:cubicBezTo>
                  <a:pt x="91" y="1"/>
                  <a:pt x="0" y="92"/>
                  <a:pt x="0" y="206"/>
                </a:cubicBezTo>
                <a:cubicBezTo>
                  <a:pt x="0" y="298"/>
                  <a:pt x="91" y="389"/>
                  <a:pt x="206" y="389"/>
                </a:cubicBezTo>
                <a:lnTo>
                  <a:pt x="2077" y="389"/>
                </a:lnTo>
                <a:cubicBezTo>
                  <a:pt x="2191" y="389"/>
                  <a:pt x="2283" y="298"/>
                  <a:pt x="2283" y="206"/>
                </a:cubicBezTo>
                <a:cubicBezTo>
                  <a:pt x="2283" y="92"/>
                  <a:pt x="2191" y="1"/>
                  <a:pt x="2077" y="1"/>
                </a:cubicBezTo>
                <a:close/>
              </a:path>
            </a:pathLst>
          </a:custGeom>
          <a:solidFill>
            <a:srgbClr val="FEB6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85"/>
          <p:cNvSpPr/>
          <p:nvPr/>
        </p:nvSpPr>
        <p:spPr>
          <a:xfrm>
            <a:off x="7777230" y="723781"/>
            <a:ext cx="73302" cy="13228"/>
          </a:xfrm>
          <a:custGeom>
            <a:rect b="b" l="l" r="r" t="t"/>
            <a:pathLst>
              <a:path extrusionOk="0" h="412" w="2283">
                <a:moveTo>
                  <a:pt x="206" y="1"/>
                </a:moveTo>
                <a:cubicBezTo>
                  <a:pt x="91" y="1"/>
                  <a:pt x="0" y="92"/>
                  <a:pt x="0" y="206"/>
                </a:cubicBezTo>
                <a:cubicBezTo>
                  <a:pt x="0" y="320"/>
                  <a:pt x="91" y="411"/>
                  <a:pt x="206" y="411"/>
                </a:cubicBezTo>
                <a:lnTo>
                  <a:pt x="2077" y="411"/>
                </a:lnTo>
                <a:cubicBezTo>
                  <a:pt x="2191" y="411"/>
                  <a:pt x="2283" y="320"/>
                  <a:pt x="2283" y="206"/>
                </a:cubicBezTo>
                <a:cubicBezTo>
                  <a:pt x="2283" y="92"/>
                  <a:pt x="2191" y="1"/>
                  <a:pt x="2077" y="1"/>
                </a:cubicBezTo>
                <a:close/>
              </a:path>
            </a:pathLst>
          </a:custGeom>
          <a:solidFill>
            <a:srgbClr val="FEB6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5"/>
          <p:cNvSpPr/>
          <p:nvPr/>
        </p:nvSpPr>
        <p:spPr>
          <a:xfrm>
            <a:off x="7777230" y="767031"/>
            <a:ext cx="73302" cy="13228"/>
          </a:xfrm>
          <a:custGeom>
            <a:rect b="b" l="l" r="r" t="t"/>
            <a:pathLst>
              <a:path extrusionOk="0" h="412" w="2283">
                <a:moveTo>
                  <a:pt x="206" y="0"/>
                </a:moveTo>
                <a:cubicBezTo>
                  <a:pt x="91" y="0"/>
                  <a:pt x="0" y="92"/>
                  <a:pt x="0" y="206"/>
                </a:cubicBezTo>
                <a:cubicBezTo>
                  <a:pt x="0" y="320"/>
                  <a:pt x="91" y="411"/>
                  <a:pt x="206" y="411"/>
                </a:cubicBezTo>
                <a:lnTo>
                  <a:pt x="2077" y="411"/>
                </a:lnTo>
                <a:cubicBezTo>
                  <a:pt x="2191" y="411"/>
                  <a:pt x="2283" y="320"/>
                  <a:pt x="2283" y="206"/>
                </a:cubicBezTo>
                <a:cubicBezTo>
                  <a:pt x="2283" y="92"/>
                  <a:pt x="2191" y="0"/>
                  <a:pt x="2077" y="0"/>
                </a:cubicBezTo>
                <a:close/>
              </a:path>
            </a:pathLst>
          </a:custGeom>
          <a:solidFill>
            <a:srgbClr val="FEB6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5"/>
          <p:cNvSpPr/>
          <p:nvPr/>
        </p:nvSpPr>
        <p:spPr>
          <a:xfrm>
            <a:off x="5899575" y="671027"/>
            <a:ext cx="124642" cy="118734"/>
          </a:xfrm>
          <a:custGeom>
            <a:rect b="b" l="l" r="r" t="t"/>
            <a:pathLst>
              <a:path extrusionOk="0" h="3698" w="3882">
                <a:moveTo>
                  <a:pt x="1804" y="388"/>
                </a:moveTo>
                <a:cubicBezTo>
                  <a:pt x="2146" y="388"/>
                  <a:pt x="2443" y="525"/>
                  <a:pt x="2694" y="753"/>
                </a:cubicBezTo>
                <a:cubicBezTo>
                  <a:pt x="3173" y="1256"/>
                  <a:pt x="3173" y="2032"/>
                  <a:pt x="2694" y="2534"/>
                </a:cubicBezTo>
                <a:cubicBezTo>
                  <a:pt x="2443" y="2762"/>
                  <a:pt x="2146" y="2899"/>
                  <a:pt x="1804" y="2899"/>
                </a:cubicBezTo>
                <a:cubicBezTo>
                  <a:pt x="1484" y="2899"/>
                  <a:pt x="1165" y="2762"/>
                  <a:pt x="937" y="2534"/>
                </a:cubicBezTo>
                <a:cubicBezTo>
                  <a:pt x="434" y="2032"/>
                  <a:pt x="434" y="1256"/>
                  <a:pt x="937" y="753"/>
                </a:cubicBezTo>
                <a:cubicBezTo>
                  <a:pt x="1165" y="525"/>
                  <a:pt x="1484" y="388"/>
                  <a:pt x="1804" y="388"/>
                </a:cubicBezTo>
                <a:close/>
                <a:moveTo>
                  <a:pt x="1804" y="0"/>
                </a:moveTo>
                <a:cubicBezTo>
                  <a:pt x="1370" y="0"/>
                  <a:pt x="959" y="160"/>
                  <a:pt x="640" y="479"/>
                </a:cubicBezTo>
                <a:cubicBezTo>
                  <a:pt x="1" y="1119"/>
                  <a:pt x="1" y="2169"/>
                  <a:pt x="640" y="2808"/>
                </a:cubicBezTo>
                <a:cubicBezTo>
                  <a:pt x="959" y="3127"/>
                  <a:pt x="1370" y="3287"/>
                  <a:pt x="1804" y="3287"/>
                </a:cubicBezTo>
                <a:cubicBezTo>
                  <a:pt x="2169" y="3287"/>
                  <a:pt x="2534" y="3173"/>
                  <a:pt x="2831" y="2945"/>
                </a:cubicBezTo>
                <a:lnTo>
                  <a:pt x="3516" y="3629"/>
                </a:lnTo>
                <a:cubicBezTo>
                  <a:pt x="3561" y="3675"/>
                  <a:pt x="3607" y="3698"/>
                  <a:pt x="3653" y="3698"/>
                </a:cubicBezTo>
                <a:cubicBezTo>
                  <a:pt x="3698" y="3698"/>
                  <a:pt x="3767" y="3675"/>
                  <a:pt x="3790" y="3629"/>
                </a:cubicBezTo>
                <a:cubicBezTo>
                  <a:pt x="3881" y="3561"/>
                  <a:pt x="3881" y="3424"/>
                  <a:pt x="3790" y="3355"/>
                </a:cubicBezTo>
                <a:lnTo>
                  <a:pt x="3105" y="2671"/>
                </a:lnTo>
                <a:cubicBezTo>
                  <a:pt x="3607" y="2009"/>
                  <a:pt x="3561" y="1073"/>
                  <a:pt x="2968" y="479"/>
                </a:cubicBezTo>
                <a:cubicBezTo>
                  <a:pt x="2671" y="160"/>
                  <a:pt x="2238" y="0"/>
                  <a:pt x="1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5"/>
          <p:cNvSpPr/>
          <p:nvPr/>
        </p:nvSpPr>
        <p:spPr>
          <a:xfrm>
            <a:off x="7762556" y="1923503"/>
            <a:ext cx="93112" cy="92374"/>
          </a:xfrm>
          <a:custGeom>
            <a:rect b="b" l="l" r="r" t="t"/>
            <a:pathLst>
              <a:path extrusionOk="0" h="2877" w="2900">
                <a:moveTo>
                  <a:pt x="2899" y="1438"/>
                </a:moveTo>
                <a:cubicBezTo>
                  <a:pt x="2899" y="2237"/>
                  <a:pt x="2238" y="2876"/>
                  <a:pt x="1439" y="2876"/>
                </a:cubicBezTo>
                <a:cubicBezTo>
                  <a:pt x="663" y="2876"/>
                  <a:pt x="1" y="2237"/>
                  <a:pt x="1" y="1438"/>
                </a:cubicBezTo>
                <a:cubicBezTo>
                  <a:pt x="1" y="640"/>
                  <a:pt x="663" y="1"/>
                  <a:pt x="1439" y="1"/>
                </a:cubicBezTo>
                <a:cubicBezTo>
                  <a:pt x="2238" y="1"/>
                  <a:pt x="2899" y="640"/>
                  <a:pt x="2899" y="14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5"/>
          <p:cNvSpPr/>
          <p:nvPr/>
        </p:nvSpPr>
        <p:spPr>
          <a:xfrm>
            <a:off x="7792609" y="1941837"/>
            <a:ext cx="32268" cy="55707"/>
          </a:xfrm>
          <a:custGeom>
            <a:rect b="b" l="l" r="r" t="t"/>
            <a:pathLst>
              <a:path extrusionOk="0" h="1735" w="1005">
                <a:moveTo>
                  <a:pt x="115" y="1735"/>
                </a:moveTo>
                <a:cubicBezTo>
                  <a:pt x="92" y="1735"/>
                  <a:pt x="69" y="1712"/>
                  <a:pt x="46" y="1689"/>
                </a:cubicBezTo>
                <a:cubicBezTo>
                  <a:pt x="0" y="1666"/>
                  <a:pt x="23" y="1598"/>
                  <a:pt x="46" y="1552"/>
                </a:cubicBezTo>
                <a:lnTo>
                  <a:pt x="777" y="867"/>
                </a:lnTo>
                <a:lnTo>
                  <a:pt x="46" y="183"/>
                </a:lnTo>
                <a:cubicBezTo>
                  <a:pt x="23" y="137"/>
                  <a:pt x="0" y="91"/>
                  <a:pt x="46" y="46"/>
                </a:cubicBezTo>
                <a:cubicBezTo>
                  <a:pt x="92" y="0"/>
                  <a:pt x="137" y="0"/>
                  <a:pt x="183" y="46"/>
                </a:cubicBezTo>
                <a:lnTo>
                  <a:pt x="982" y="799"/>
                </a:lnTo>
                <a:cubicBezTo>
                  <a:pt x="1005" y="822"/>
                  <a:pt x="1005" y="845"/>
                  <a:pt x="1005" y="867"/>
                </a:cubicBezTo>
                <a:cubicBezTo>
                  <a:pt x="1005" y="890"/>
                  <a:pt x="1005" y="913"/>
                  <a:pt x="982" y="936"/>
                </a:cubicBezTo>
                <a:lnTo>
                  <a:pt x="183" y="1689"/>
                </a:lnTo>
                <a:cubicBezTo>
                  <a:pt x="160" y="1712"/>
                  <a:pt x="137" y="1735"/>
                  <a:pt x="115" y="1735"/>
                </a:cubicBezTo>
                <a:close/>
              </a:path>
            </a:pathLst>
          </a:custGeom>
          <a:solidFill>
            <a:srgbClr val="FB7D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85"/>
          <p:cNvSpPr/>
          <p:nvPr/>
        </p:nvSpPr>
        <p:spPr>
          <a:xfrm>
            <a:off x="5899575" y="1923503"/>
            <a:ext cx="93112" cy="92374"/>
          </a:xfrm>
          <a:custGeom>
            <a:rect b="b" l="l" r="r" t="t"/>
            <a:pathLst>
              <a:path extrusionOk="0" h="2877" w="2900">
                <a:moveTo>
                  <a:pt x="1" y="1438"/>
                </a:moveTo>
                <a:cubicBezTo>
                  <a:pt x="1" y="2237"/>
                  <a:pt x="663" y="2876"/>
                  <a:pt x="1462" y="2876"/>
                </a:cubicBezTo>
                <a:cubicBezTo>
                  <a:pt x="2238" y="2876"/>
                  <a:pt x="2900" y="2237"/>
                  <a:pt x="2900" y="1438"/>
                </a:cubicBezTo>
                <a:cubicBezTo>
                  <a:pt x="2900" y="640"/>
                  <a:pt x="2238" y="1"/>
                  <a:pt x="1462" y="1"/>
                </a:cubicBezTo>
                <a:cubicBezTo>
                  <a:pt x="663" y="1"/>
                  <a:pt x="1" y="640"/>
                  <a:pt x="1" y="14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5"/>
          <p:cNvSpPr/>
          <p:nvPr/>
        </p:nvSpPr>
        <p:spPr>
          <a:xfrm>
            <a:off x="5930367" y="1941837"/>
            <a:ext cx="32268" cy="55707"/>
          </a:xfrm>
          <a:custGeom>
            <a:rect b="b" l="l" r="r" t="t"/>
            <a:pathLst>
              <a:path extrusionOk="0" h="1735" w="1005">
                <a:moveTo>
                  <a:pt x="891" y="1735"/>
                </a:moveTo>
                <a:cubicBezTo>
                  <a:pt x="913" y="1735"/>
                  <a:pt x="936" y="1712"/>
                  <a:pt x="959" y="1689"/>
                </a:cubicBezTo>
                <a:cubicBezTo>
                  <a:pt x="1005" y="1666"/>
                  <a:pt x="982" y="1598"/>
                  <a:pt x="959" y="1552"/>
                </a:cubicBezTo>
                <a:lnTo>
                  <a:pt x="229" y="867"/>
                </a:lnTo>
                <a:lnTo>
                  <a:pt x="959" y="183"/>
                </a:lnTo>
                <a:cubicBezTo>
                  <a:pt x="982" y="137"/>
                  <a:pt x="1005" y="91"/>
                  <a:pt x="959" y="46"/>
                </a:cubicBezTo>
                <a:cubicBezTo>
                  <a:pt x="913" y="0"/>
                  <a:pt x="868" y="0"/>
                  <a:pt x="822" y="46"/>
                </a:cubicBezTo>
                <a:lnTo>
                  <a:pt x="23" y="799"/>
                </a:lnTo>
                <a:cubicBezTo>
                  <a:pt x="0" y="822"/>
                  <a:pt x="0" y="845"/>
                  <a:pt x="0" y="867"/>
                </a:cubicBezTo>
                <a:cubicBezTo>
                  <a:pt x="0" y="890"/>
                  <a:pt x="0" y="913"/>
                  <a:pt x="23" y="936"/>
                </a:cubicBezTo>
                <a:lnTo>
                  <a:pt x="822" y="1689"/>
                </a:lnTo>
                <a:cubicBezTo>
                  <a:pt x="845" y="1712"/>
                  <a:pt x="868" y="1735"/>
                  <a:pt x="891" y="1735"/>
                </a:cubicBezTo>
                <a:close/>
              </a:path>
            </a:pathLst>
          </a:custGeom>
          <a:solidFill>
            <a:srgbClr val="FB7D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85"/>
          <p:cNvSpPr/>
          <p:nvPr/>
        </p:nvSpPr>
        <p:spPr>
          <a:xfrm>
            <a:off x="6669850" y="3397333"/>
            <a:ext cx="415570" cy="356203"/>
          </a:xfrm>
          <a:custGeom>
            <a:rect b="b" l="l" r="r" t="t"/>
            <a:pathLst>
              <a:path extrusionOk="0" fill="none" h="11094" w="12943">
                <a:moveTo>
                  <a:pt x="11687" y="1050"/>
                </a:moveTo>
                <a:cubicBezTo>
                  <a:pt x="11002" y="365"/>
                  <a:pt x="10157" y="0"/>
                  <a:pt x="9313" y="0"/>
                </a:cubicBezTo>
                <a:cubicBezTo>
                  <a:pt x="8172" y="0"/>
                  <a:pt x="7144" y="548"/>
                  <a:pt x="6460" y="1484"/>
                </a:cubicBezTo>
                <a:cubicBezTo>
                  <a:pt x="5798" y="548"/>
                  <a:pt x="4771" y="0"/>
                  <a:pt x="3629" y="0"/>
                </a:cubicBezTo>
                <a:cubicBezTo>
                  <a:pt x="2785" y="0"/>
                  <a:pt x="1940" y="365"/>
                  <a:pt x="1256" y="1050"/>
                </a:cubicBezTo>
                <a:cubicBezTo>
                  <a:pt x="457" y="1849"/>
                  <a:pt x="0" y="2967"/>
                  <a:pt x="0" y="4086"/>
                </a:cubicBezTo>
                <a:cubicBezTo>
                  <a:pt x="0" y="4565"/>
                  <a:pt x="91" y="5044"/>
                  <a:pt x="274" y="5501"/>
                </a:cubicBezTo>
                <a:cubicBezTo>
                  <a:pt x="594" y="6323"/>
                  <a:pt x="1187" y="7076"/>
                  <a:pt x="2077" y="7784"/>
                </a:cubicBezTo>
                <a:cubicBezTo>
                  <a:pt x="2739" y="8331"/>
                  <a:pt x="3447" y="8879"/>
                  <a:pt x="4109" y="9404"/>
                </a:cubicBezTo>
                <a:cubicBezTo>
                  <a:pt x="4702" y="9861"/>
                  <a:pt x="5296" y="10317"/>
                  <a:pt x="5866" y="10796"/>
                </a:cubicBezTo>
                <a:lnTo>
                  <a:pt x="6094" y="10956"/>
                </a:lnTo>
                <a:cubicBezTo>
                  <a:pt x="6209" y="11048"/>
                  <a:pt x="6346" y="11093"/>
                  <a:pt x="6460" y="11093"/>
                </a:cubicBezTo>
                <a:cubicBezTo>
                  <a:pt x="6597" y="11093"/>
                  <a:pt x="6734" y="11048"/>
                  <a:pt x="6848" y="10956"/>
                </a:cubicBezTo>
                <a:lnTo>
                  <a:pt x="7076" y="10796"/>
                </a:lnTo>
                <a:cubicBezTo>
                  <a:pt x="7647" y="10317"/>
                  <a:pt x="8240" y="9861"/>
                  <a:pt x="8834" y="9404"/>
                </a:cubicBezTo>
                <a:cubicBezTo>
                  <a:pt x="9495" y="8879"/>
                  <a:pt x="10203" y="8331"/>
                  <a:pt x="10865" y="7784"/>
                </a:cubicBezTo>
                <a:cubicBezTo>
                  <a:pt x="11755" y="7076"/>
                  <a:pt x="12349" y="6323"/>
                  <a:pt x="12668" y="5501"/>
                </a:cubicBezTo>
                <a:cubicBezTo>
                  <a:pt x="12851" y="5044"/>
                  <a:pt x="12942" y="4565"/>
                  <a:pt x="12942" y="4086"/>
                </a:cubicBezTo>
                <a:cubicBezTo>
                  <a:pt x="12942" y="2967"/>
                  <a:pt x="12486" y="1849"/>
                  <a:pt x="11687" y="1050"/>
                </a:cubicBezTo>
                <a:close/>
              </a:path>
            </a:pathLst>
          </a:custGeom>
          <a:noFill/>
          <a:ln cap="rnd" cmpd="sng" w="9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85"/>
          <p:cNvSpPr/>
          <p:nvPr/>
        </p:nvSpPr>
        <p:spPr>
          <a:xfrm>
            <a:off x="7743516" y="4405755"/>
            <a:ext cx="13935" cy="12490"/>
          </a:xfrm>
          <a:custGeom>
            <a:rect b="b" l="l" r="r" t="t"/>
            <a:pathLst>
              <a:path extrusionOk="0" h="389" w="434">
                <a:moveTo>
                  <a:pt x="228" y="1"/>
                </a:moveTo>
                <a:cubicBezTo>
                  <a:pt x="91" y="1"/>
                  <a:pt x="0" y="92"/>
                  <a:pt x="0" y="206"/>
                </a:cubicBezTo>
                <a:cubicBezTo>
                  <a:pt x="0" y="297"/>
                  <a:pt x="91" y="389"/>
                  <a:pt x="228" y="389"/>
                </a:cubicBezTo>
                <a:cubicBezTo>
                  <a:pt x="343" y="389"/>
                  <a:pt x="434" y="297"/>
                  <a:pt x="434" y="206"/>
                </a:cubicBezTo>
                <a:cubicBezTo>
                  <a:pt x="434" y="92"/>
                  <a:pt x="343" y="1"/>
                  <a:pt x="228" y="1"/>
                </a:cubicBezTo>
                <a:close/>
              </a:path>
            </a:pathLst>
          </a:custGeom>
          <a:solidFill>
            <a:srgbClr val="FB7D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85"/>
          <p:cNvSpPr/>
          <p:nvPr/>
        </p:nvSpPr>
        <p:spPr>
          <a:xfrm>
            <a:off x="6669850" y="3397333"/>
            <a:ext cx="415570" cy="356203"/>
          </a:xfrm>
          <a:custGeom>
            <a:rect b="b" l="l" r="r" t="t"/>
            <a:pathLst>
              <a:path extrusionOk="0" h="11094" w="12943">
                <a:moveTo>
                  <a:pt x="6460" y="1484"/>
                </a:moveTo>
                <a:cubicBezTo>
                  <a:pt x="5798" y="548"/>
                  <a:pt x="4771" y="0"/>
                  <a:pt x="3629" y="0"/>
                </a:cubicBezTo>
                <a:lnTo>
                  <a:pt x="3629" y="0"/>
                </a:lnTo>
                <a:cubicBezTo>
                  <a:pt x="2785" y="0"/>
                  <a:pt x="1940" y="365"/>
                  <a:pt x="1256" y="1050"/>
                </a:cubicBezTo>
                <a:lnTo>
                  <a:pt x="1256" y="1050"/>
                </a:lnTo>
                <a:cubicBezTo>
                  <a:pt x="457" y="1849"/>
                  <a:pt x="0" y="2967"/>
                  <a:pt x="0" y="4086"/>
                </a:cubicBezTo>
                <a:lnTo>
                  <a:pt x="0" y="4086"/>
                </a:lnTo>
                <a:cubicBezTo>
                  <a:pt x="0" y="4565"/>
                  <a:pt x="91" y="5044"/>
                  <a:pt x="274" y="5501"/>
                </a:cubicBezTo>
                <a:lnTo>
                  <a:pt x="274" y="5501"/>
                </a:lnTo>
                <a:cubicBezTo>
                  <a:pt x="594" y="6323"/>
                  <a:pt x="1187" y="7076"/>
                  <a:pt x="2077" y="7784"/>
                </a:cubicBezTo>
                <a:lnTo>
                  <a:pt x="2077" y="7784"/>
                </a:lnTo>
                <a:cubicBezTo>
                  <a:pt x="2739" y="8331"/>
                  <a:pt x="3447" y="8879"/>
                  <a:pt x="4109" y="9404"/>
                </a:cubicBezTo>
                <a:lnTo>
                  <a:pt x="4109" y="9404"/>
                </a:lnTo>
                <a:cubicBezTo>
                  <a:pt x="4702" y="9861"/>
                  <a:pt x="5296" y="10317"/>
                  <a:pt x="5866" y="10796"/>
                </a:cubicBezTo>
                <a:lnTo>
                  <a:pt x="5866" y="10796"/>
                </a:lnTo>
                <a:lnTo>
                  <a:pt x="6094" y="10956"/>
                </a:lnTo>
                <a:cubicBezTo>
                  <a:pt x="6209" y="11048"/>
                  <a:pt x="6346" y="11093"/>
                  <a:pt x="6460" y="11093"/>
                </a:cubicBezTo>
                <a:lnTo>
                  <a:pt x="6460" y="11093"/>
                </a:lnTo>
                <a:cubicBezTo>
                  <a:pt x="6597" y="11093"/>
                  <a:pt x="6734" y="11048"/>
                  <a:pt x="6848" y="10956"/>
                </a:cubicBezTo>
                <a:lnTo>
                  <a:pt x="6848" y="10956"/>
                </a:lnTo>
                <a:lnTo>
                  <a:pt x="7076" y="10796"/>
                </a:lnTo>
                <a:cubicBezTo>
                  <a:pt x="7647" y="10317"/>
                  <a:pt x="8240" y="9861"/>
                  <a:pt x="8834" y="9404"/>
                </a:cubicBezTo>
                <a:lnTo>
                  <a:pt x="8834" y="9404"/>
                </a:lnTo>
                <a:cubicBezTo>
                  <a:pt x="9495" y="8879"/>
                  <a:pt x="10203" y="8331"/>
                  <a:pt x="10865" y="7784"/>
                </a:cubicBezTo>
                <a:lnTo>
                  <a:pt x="10865" y="7784"/>
                </a:lnTo>
                <a:cubicBezTo>
                  <a:pt x="11755" y="7076"/>
                  <a:pt x="12349" y="6323"/>
                  <a:pt x="12668" y="5501"/>
                </a:cubicBezTo>
                <a:lnTo>
                  <a:pt x="12668" y="5501"/>
                </a:lnTo>
                <a:cubicBezTo>
                  <a:pt x="12851" y="5044"/>
                  <a:pt x="12942" y="4565"/>
                  <a:pt x="12942" y="4086"/>
                </a:cubicBezTo>
                <a:lnTo>
                  <a:pt x="12942" y="4086"/>
                </a:lnTo>
                <a:cubicBezTo>
                  <a:pt x="12942" y="2967"/>
                  <a:pt x="12486" y="1849"/>
                  <a:pt x="11687" y="1050"/>
                </a:cubicBezTo>
                <a:lnTo>
                  <a:pt x="11687" y="1050"/>
                </a:lnTo>
                <a:cubicBezTo>
                  <a:pt x="11002" y="365"/>
                  <a:pt x="10157" y="0"/>
                  <a:pt x="9290" y="0"/>
                </a:cubicBezTo>
                <a:lnTo>
                  <a:pt x="9290" y="0"/>
                </a:lnTo>
                <a:cubicBezTo>
                  <a:pt x="8172" y="0"/>
                  <a:pt x="7144" y="548"/>
                  <a:pt x="6460" y="1484"/>
                </a:cubicBezTo>
              </a:path>
            </a:pathLst>
          </a:custGeom>
          <a:solidFill>
            <a:srgbClr val="FB86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5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621" name="Google Shape;621;p85"/>
          <p:cNvSpPr txBox="1"/>
          <p:nvPr>
            <p:ph idx="4294967295" type="subTitle"/>
          </p:nvPr>
        </p:nvSpPr>
        <p:spPr>
          <a:xfrm>
            <a:off x="697594" y="469971"/>
            <a:ext cx="34554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Diana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23届 水瓶座 ENFP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CAS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Econ + History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“阳光积极正能量”</a:t>
            </a:r>
            <a:endParaRPr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历史文学爱好者</a:t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看书、电影、听歌</a:t>
            </a:r>
            <a:endParaRPr/>
          </a:p>
        </p:txBody>
      </p:sp>
      <p:grpSp>
        <p:nvGrpSpPr>
          <p:cNvPr id="622" name="Google Shape;622;p85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623" name="Google Shape;623;p85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5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5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5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5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5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5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5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5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5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5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5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5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6" name="Google Shape;63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789" name="Google Shape;1789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75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791" name="Google Shape;1791;p175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792" name="Google Shape;1792;p175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793" name="Google Shape;1793;p175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794" name="Google Shape;1794;p175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795" name="Google Shape;1795;p175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796" name="Google Shape;1796;p175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797" name="Google Shape;1797;p175"/>
          <p:cNvSpPr txBox="1"/>
          <p:nvPr>
            <p:ph idx="4294967295" type="ctrTitle"/>
          </p:nvPr>
        </p:nvSpPr>
        <p:spPr>
          <a:xfrm>
            <a:off x="0" y="698275"/>
            <a:ext cx="2633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十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798" name="Google Shape;1798;p175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76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目前没有很明确的想法，打算找实验室做research assistant或者读硕士，方向可能是心理或者神经科学相关。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想去英国乡村旅游，远离城市。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04" name="Google Shape;1804;p176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76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06" name="Google Shape;1806;p176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0101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77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不要过度依赖，各自有独立的空间。如果有问题可以及时沟通，不要藏在心里，彼此坦诚。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12" name="Google Shape;1812;p177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77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14" name="Google Shape;1814;p177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0102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78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喜欢意大利面，寿司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20" name="Google Shape;1820;p178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78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22" name="Google Shape;1822;p178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0103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79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开朗，温暖善良，有好奇心，对生活有热情。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28" name="Google Shape;1828;p179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79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30" name="Google Shape;1830;p179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0104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80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想一起唱歌，如果是音乐剧就更好了。想去旅行，去爬山或者去潜水。还想一起去看展览，刷剧，打游戏。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36" name="Google Shape;1836;p180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80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38" name="Google Shape;1838;p180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0105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81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44" name="Google Shape;1844;p181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81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46" name="Google Shape;1846;p181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0106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847" name="Google Shape;1847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675" y="1622025"/>
            <a:ext cx="3281451" cy="32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900" y="225975"/>
            <a:ext cx="3112950" cy="248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1900" y="2836875"/>
            <a:ext cx="3112950" cy="2030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82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网易云，哔哩哔哩，全民K歌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55" name="Google Shape;1855;p182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82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57" name="Google Shape;1857;p182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0107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83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打算继续读研哈哈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专业的话应该还是公共政策~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63" name="Google Shape;1863;p183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83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65" name="Google Shape;1865;p183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0201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84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可以互相理解互相包容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不喜欢男生邋遢不讲卫生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71" name="Google Shape;1871;p184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84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0202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73" name="Google Shape;1873;p184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84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b8XJHgeVU_vbtc7zDmHA9GlfYFiEGn3zResff-OCyfhbW8vI0Yns_ZVsQ49L37GpTkJUp5UeNqLTw3D52UCfIA5xMKtQO8UoACg-rlMhXU8XA_QX0SeDPVLK1_N5JGdoNorFZwy.jpg" id="641" name="Google Shape;641;p86"/>
          <p:cNvPicPr preferRelativeResize="0"/>
          <p:nvPr/>
        </p:nvPicPr>
        <p:blipFill rotWithShape="1">
          <a:blip r:embed="rId3">
            <a:alphaModFix/>
          </a:blip>
          <a:srcRect b="0" l="4443" r="0" t="0"/>
          <a:stretch/>
        </p:blipFill>
        <p:spPr>
          <a:xfrm>
            <a:off x="5789625" y="547638"/>
            <a:ext cx="2175975" cy="404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6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643" name="Google Shape;643;p86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644" name="Google Shape;644;p86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6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6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6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6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6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6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6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6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6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6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6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6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6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6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6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86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661" name="Google Shape;661;p86"/>
          <p:cNvSpPr txBox="1"/>
          <p:nvPr>
            <p:ph idx="4294967295" type="subTitle"/>
          </p:nvPr>
        </p:nvSpPr>
        <p:spPr>
          <a:xfrm>
            <a:off x="697594" y="469971"/>
            <a:ext cx="34554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Carol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22岁 巨蟹座 ESFJ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Tandon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Management of Technology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性格开朗</a:t>
            </a: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、</a:t>
            </a: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喜欢打游戏</a:t>
            </a:r>
            <a:endParaRPr b="1" i="0" sz="24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（王者、英雄联盟…）</a:t>
            </a:r>
            <a:endParaRPr/>
          </a:p>
        </p:txBody>
      </p:sp>
      <p:grpSp>
        <p:nvGrpSpPr>
          <p:cNvPr id="662" name="Google Shape;662;p86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663" name="Google Shape;663;p86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6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6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6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6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6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6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6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6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6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6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6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6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6" name="Google Shape;676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85"/>
          <p:cNvSpPr txBox="1"/>
          <p:nvPr>
            <p:ph type="title"/>
          </p:nvPr>
        </p:nvSpPr>
        <p:spPr>
          <a:xfrm>
            <a:off x="1368150" y="23681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喜欢亚洲偏日韩菜系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很喜欢打卡和各种探店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80" name="Google Shape;1880;p185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85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0203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82" name="Google Shape;1882;p185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85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86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细心包容，有男人的气概和担当，做事情像个男人。:)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89" name="Google Shape;1889;p186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86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0204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91" name="Google Shape;1891;p186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86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87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去旅游吧哈哈～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可以一起去海边，看日出日落，一起去不一样的地方。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希望能一起积攒很多美好的回忆。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98" name="Google Shape;1898;p187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87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0205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00" name="Google Shape;1900;p187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87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88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07" name="Google Shape;1907;p188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88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0206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09" name="Google Shape;1909;p188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88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911" name="Google Shape;1911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500" y="1764537"/>
            <a:ext cx="2599350" cy="26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25" y="1179377"/>
            <a:ext cx="2685800" cy="252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300" y="539499"/>
            <a:ext cx="2685812" cy="26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89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Instagram, 小红书，Google Maps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919" name="Google Shape;1919;p189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89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0207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21" name="Google Shape;1921;p189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89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90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比较想工作，但其实也没有太想好，继续深造也是很有意思的。旅行的话很想去欧洲玩一圈，那种4个月的穷游，玩遍欧洲的那种。回国玩也可以，也是4个月穷游的那种，到处跑，嘿嘿。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928" name="Google Shape;1928;p190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90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0301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30" name="Google Shape;1930;p190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91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大概就是两个人管好自己的事，拎得清一点，认准了一个人过生活就不要再在情感上上蹿下跳乱搞了，给所有人凭添麻烦。不要每时每刻都粘在一块儿，但生活/事业上的重大事件还是要互相交换想法。关系上出现问题，可以先自己想想怎么回事，想不出来就及时交流，解决问题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936" name="Google Shape;1936;p191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91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0302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38" name="Google Shape;1938;p191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92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是蛋白质都好，菜系的话都不排斥，但平时东亚类的吃的比较多。纽约这么多好吃的，都喜欢。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944" name="Google Shape;1944;p192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92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0303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46" name="Google Shape;1946;p192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93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积极向上，心胸开阔，学识渊博，有好奇心，愿意钻研，关心时事。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952" name="Google Shape;1952;p193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193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0304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54" name="Google Shape;1954;p193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94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可以山下林中整个小木屋，每天出去骑马打猎钓鱼种地，然后晚上在家看书，感觉这样的生活很开心。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960" name="Google Shape;1960;p194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94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0305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62" name="Google Shape;1962;p194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87"/>
          <p:cNvPicPr preferRelativeResize="0"/>
          <p:nvPr/>
        </p:nvPicPr>
        <p:blipFill rotWithShape="1">
          <a:blip r:embed="rId3">
            <a:alphaModFix/>
          </a:blip>
          <a:srcRect b="0" l="20923" r="0" t="0"/>
          <a:stretch/>
        </p:blipFill>
        <p:spPr>
          <a:xfrm>
            <a:off x="5758650" y="580775"/>
            <a:ext cx="2206950" cy="37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7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683" name="Google Shape;683;p87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684" name="Google Shape;684;p87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7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7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7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7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7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7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7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7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7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7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7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7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7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7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7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87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701" name="Google Shape;701;p87"/>
          <p:cNvSpPr txBox="1"/>
          <p:nvPr>
            <p:ph idx="4294967295" type="subTitle"/>
          </p:nvPr>
        </p:nvSpPr>
        <p:spPr>
          <a:xfrm>
            <a:off x="697594" y="546171"/>
            <a:ext cx="34554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Hannah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19岁 摩羯座 ISTP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Steinhardt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MMC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i="0" sz="24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待人温柔</a:t>
            </a:r>
            <a:endParaRPr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喜欢美食、唱歌</a:t>
            </a: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、</a:t>
            </a: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弹钢琴、写随笔、看动</a:t>
            </a: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漫</a:t>
            </a:r>
            <a:endParaRPr/>
          </a:p>
        </p:txBody>
      </p:sp>
      <p:grpSp>
        <p:nvGrpSpPr>
          <p:cNvPr id="702" name="Google Shape;702;p87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703" name="Google Shape;703;p87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7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7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7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7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7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7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7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7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7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7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7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7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6" name="Google Shape;71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95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8" name="Google Shape;1968;p195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95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0306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70" name="Google Shape;1970;p195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971" name="Google Shape;1971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587" y="1099107"/>
            <a:ext cx="1759775" cy="3817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676" y="399700"/>
            <a:ext cx="1942550" cy="420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9513" y="827300"/>
            <a:ext cx="1836375" cy="39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96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网易云音乐，谷歌浏览器，油管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979" name="Google Shape;1979;p196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96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0307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81" name="Google Shape;1981;p196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97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准备找工作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987" name="Google Shape;1987;p197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97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89" name="Google Shape;1989;p197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98"/>
          <p:cNvSpPr txBox="1"/>
          <p:nvPr>
            <p:ph type="title"/>
          </p:nvPr>
        </p:nvSpPr>
        <p:spPr>
          <a:xfrm>
            <a:off x="1368150" y="23681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谎话连篇，斤斤计较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995" name="Google Shape;1995;p198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98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97" name="Google Shape;1997;p198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99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川菜，泰国菜，糖醋排骨，鱼和虾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03" name="Google Shape;2003;p199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99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05" name="Google Shape;2005;p199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200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靠谱有趣谦虚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11" name="Google Shape;2011;p200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200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13" name="Google Shape;2013;p200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201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一起旅游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19" name="Google Shape;2019;p201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201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21" name="Google Shape;2021;p201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202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27" name="Google Shape;2027;p202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202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29" name="Google Shape;2029;p202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030" name="Google Shape;2030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102" y="1224050"/>
            <a:ext cx="3910150" cy="33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03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抖音，小红书，谷歌地图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36" name="Google Shape;2036;p203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203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38" name="Google Shape;2038;p203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04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如果可以的话 想继续上学 读 law 然后希望能在美国找到工作先做几年！几年之后再决定要不要回国发展吧。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44" name="Google Shape;2044;p204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204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46" name="Google Shape;2046;p204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5gX-WiekDKoqwbCxiZR9S0D1jQJcv0HwFsdEvGmfX9ASNUh8jP46tp3eKr33gN4nH2XhnzInTuRrLut9CFgJqej4MPRSG1Rx-R900abEijpuQs2bo-QNI5c3Bi3EWIEbkyiakVZ.jpg" id="721" name="Google Shape;721;p88"/>
          <p:cNvPicPr preferRelativeResize="0"/>
          <p:nvPr/>
        </p:nvPicPr>
        <p:blipFill rotWithShape="1">
          <a:blip r:embed="rId3">
            <a:alphaModFix/>
          </a:blip>
          <a:srcRect b="0" l="10526" r="11091" t="0"/>
          <a:stretch/>
        </p:blipFill>
        <p:spPr>
          <a:xfrm>
            <a:off x="5789625" y="580775"/>
            <a:ext cx="2175975" cy="37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8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723" name="Google Shape;723;p88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724" name="Google Shape;724;p88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8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8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8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8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8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8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8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8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8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8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88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8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8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8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8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88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741" name="Google Shape;741;p88"/>
          <p:cNvSpPr txBox="1"/>
          <p:nvPr>
            <p:ph idx="4294967295" type="subTitle"/>
          </p:nvPr>
        </p:nvSpPr>
        <p:spPr>
          <a:xfrm>
            <a:off x="713225" y="363450"/>
            <a:ext cx="35973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Vanessa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19岁 双鱼座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LSP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Global public health and applied psychology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幽默有趣</a:t>
            </a: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，热爱</a:t>
            </a: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游泳、跑步、跳舞、看电影、摄影</a:t>
            </a:r>
            <a:endParaRPr/>
          </a:p>
        </p:txBody>
      </p:sp>
      <p:grpSp>
        <p:nvGrpSpPr>
          <p:cNvPr id="742" name="Google Shape;742;p88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743" name="Google Shape;743;p88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8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8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8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8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8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8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8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8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8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8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8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8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6" name="Google Shape;75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205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彼此尊重，不要绿我，不要家暴，不要冷暴力，有话好好说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52" name="Google Shape;2052;p205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205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54" name="Google Shape;2054;p205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06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日料～港式&gt;中餐&gt;韩料&gt;东南亚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最喜欢bobatea，french crepes和各种cake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60" name="Google Shape;2060;p206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206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62" name="Google Shape;2062;p206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07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其实性格我无所谓。重要的是我俩有话说。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Emmm 社牛打咩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68" name="Google Shape;2068;p207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207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70" name="Google Shape;2070;p207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208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一起干饭，一起看动漫，合奏jpop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76" name="Google Shape;2076;p208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208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78" name="Google Shape;2078;p208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209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84" name="Google Shape;2084;p209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209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86" name="Google Shape;2086;p209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087" name="Google Shape;2087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388" y="1045825"/>
            <a:ext cx="2599587" cy="294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50" y="1579375"/>
            <a:ext cx="2599575" cy="292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209"/>
          <p:cNvPicPr preferRelativeResize="0"/>
          <p:nvPr/>
        </p:nvPicPr>
        <p:blipFill rotWithShape="1">
          <a:blip r:embed="rId6">
            <a:alphaModFix/>
          </a:blip>
          <a:srcRect b="0" l="-25250" r="0" t="-7446"/>
          <a:stretch/>
        </p:blipFill>
        <p:spPr>
          <a:xfrm>
            <a:off x="5448700" y="1240575"/>
            <a:ext cx="3264400" cy="255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210"/>
          <p:cNvSpPr txBox="1"/>
          <p:nvPr>
            <p:ph type="title"/>
          </p:nvPr>
        </p:nvSpPr>
        <p:spPr>
          <a:xfrm>
            <a:off x="1368150" y="23681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Bilibili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小红书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qq音乐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95" name="Google Shape;2095;p210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210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97" name="Google Shape;2097;p210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11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毕业了想先找一份工作， 但还不清楚要在美国，新加坡，还是上海。之后再考虑要不要继续读书。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03" name="Google Shape;2103;p211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211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0501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05" name="Google Shape;2105;p211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212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不能对其他女生做出亲密举动，接触过太多渣男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吵架不能冷暴力，要把话说清楚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互相信任，不欺骗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11" name="Google Shape;2111;p212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212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0502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13" name="Google Shape;2113;p212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213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chemeClr val="accent5"/>
                </a:highlight>
              </a:rPr>
              <a:t>超喜欢日料，韩料， 意大利餐</a:t>
            </a:r>
            <a:endParaRPr sz="2400">
              <a:solidFill>
                <a:schemeClr val="lt1"/>
              </a:solidFill>
              <a:highlight>
                <a:schemeClr val="accent5"/>
              </a:highlight>
            </a:endParaRPr>
          </a:p>
        </p:txBody>
      </p:sp>
      <p:sp>
        <p:nvSpPr>
          <p:cNvPr id="2119" name="Google Shape;2119;p213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213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0503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21" name="Google Shape;2121;p213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14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-"/>
            </a:pPr>
            <a:r>
              <a:rPr lang="en" sz="2400">
                <a:solidFill>
                  <a:schemeClr val="accent5"/>
                </a:solidFill>
              </a:rPr>
              <a:t>忠诚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-"/>
            </a:pPr>
            <a:r>
              <a:rPr lang="en" sz="2400">
                <a:solidFill>
                  <a:schemeClr val="accent5"/>
                </a:solidFill>
              </a:rPr>
              <a:t>幽默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-"/>
            </a:pPr>
            <a:r>
              <a:rPr lang="en" sz="2400">
                <a:solidFill>
                  <a:schemeClr val="accent5"/>
                </a:solidFill>
              </a:rPr>
              <a:t>有自信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-"/>
            </a:pPr>
            <a:r>
              <a:rPr lang="en" sz="2400">
                <a:solidFill>
                  <a:schemeClr val="accent5"/>
                </a:solidFill>
              </a:rPr>
              <a:t>会关心人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-"/>
            </a:pPr>
            <a:r>
              <a:rPr lang="en" sz="2400">
                <a:solidFill>
                  <a:schemeClr val="accent5"/>
                </a:solidFill>
              </a:rPr>
              <a:t>稍微主动一点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27" name="Google Shape;2127;p214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214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0504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29" name="Google Shape;2129;p214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89"/>
          <p:cNvPicPr preferRelativeResize="0"/>
          <p:nvPr/>
        </p:nvPicPr>
        <p:blipFill rotWithShape="1">
          <a:blip r:embed="rId3">
            <a:alphaModFix/>
          </a:blip>
          <a:srcRect b="0" l="29398" r="29558" t="6872"/>
          <a:stretch/>
        </p:blipFill>
        <p:spPr>
          <a:xfrm>
            <a:off x="5789625" y="580775"/>
            <a:ext cx="2175975" cy="36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9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763" name="Google Shape;763;p89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764" name="Google Shape;764;p89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9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9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9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9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9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9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9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9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9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9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9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9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9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89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781" name="Google Shape;781;p89"/>
          <p:cNvSpPr txBox="1"/>
          <p:nvPr>
            <p:ph idx="4294967295" type="subTitle"/>
          </p:nvPr>
        </p:nvSpPr>
        <p:spPr>
          <a:xfrm>
            <a:off x="713219" y="363446"/>
            <a:ext cx="34554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Annabeth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19岁 天秤座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Gallatin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可能Game 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i="0" sz="24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活泼开朗，善于交际</a:t>
            </a:r>
            <a:endParaRPr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喜欢旅游、看推理小说和电影、音乐剧、玩王者、会京剧</a:t>
            </a:r>
            <a:endParaRPr/>
          </a:p>
        </p:txBody>
      </p:sp>
      <p:grpSp>
        <p:nvGrpSpPr>
          <p:cNvPr id="782" name="Google Shape;782;p89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783" name="Google Shape;783;p89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9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9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9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9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9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9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9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9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9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9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9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6" name="Google Shape;79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215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想一起去旅游，品尝美食和拍照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35" name="Google Shape;2135;p215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215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0505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37" name="Google Shape;2137;p215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216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143" name="Google Shape;2143;p216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216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0506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45" name="Google Shape;2145;p216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46" name="Google Shape;2146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050" y="1179375"/>
            <a:ext cx="1686975" cy="35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0063" y="481557"/>
            <a:ext cx="1686975" cy="35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1075" y="468065"/>
            <a:ext cx="1686950" cy="360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217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Instagram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Whatsapp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Youtube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54" name="Google Shape;2154;p217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217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0507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56" name="Google Shape;2156;p217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18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没有定。但目前比较希望能先在国外实习几年再决定。只要有好的机会，我真的在哪里都可以。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62" name="Google Shape;2162;p218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218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64" name="Google Shape;2164;p218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0601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219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拒绝算计，拥抱坦诚。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另外不能试探法律底线。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70" name="Google Shape;2170;p219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219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0602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72" name="Google Shape;2172;p219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220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我除了墨西哥菜之外什么都喜欢吃。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78" name="Google Shape;2178;p220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220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0603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80" name="Google Shape;2180;p220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221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该靠谱的时候纯纯靠谱，该娱乐的时候纯纯娱乐。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有自己独特的品味和爱好，乐于尝试新鲜事物。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86" name="Google Shape;2186;p221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221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0604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88" name="Google Shape;2188;p221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222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一起中奖一千亿美金，交完税后毫无争议性地完美平分。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94" name="Google Shape;2194;p222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222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0605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96" name="Google Shape;2196;p222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223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02" name="Google Shape;2202;p223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223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0606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04" name="Google Shape;2204;p223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205" name="Google Shape;2205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900" y="1131150"/>
            <a:ext cx="1735924" cy="375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0513" y="367200"/>
            <a:ext cx="1788325" cy="38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525" y="1017700"/>
            <a:ext cx="1788325" cy="38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224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微博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Lofter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Ins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13" name="Google Shape;2213;p224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224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0607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5" name="Google Shape;2215;p224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glHB9_GCGupWfFMUmYZGbawkUnAEwzw4UW1vz0UdBPhGJKHIDH16yGcqplAfZNDZIla2oXcNK77248ttGoV75QH0JbLo07ceTed-tsVV4SQzBo6IDEVXwUjp84gWPF90fGcmkyW.jpg" id="801" name="Google Shape;801;p90"/>
          <p:cNvPicPr preferRelativeResize="0"/>
          <p:nvPr/>
        </p:nvPicPr>
        <p:blipFill rotWithShape="1">
          <a:blip r:embed="rId3">
            <a:alphaModFix/>
          </a:blip>
          <a:srcRect b="0" l="14808" r="13511" t="6950"/>
          <a:stretch/>
        </p:blipFill>
        <p:spPr>
          <a:xfrm>
            <a:off x="5809125" y="580775"/>
            <a:ext cx="2136975" cy="3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90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803" name="Google Shape;803;p90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804" name="Google Shape;804;p90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0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0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0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0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0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0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0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0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0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0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0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0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0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0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0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90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821" name="Google Shape;821;p90"/>
          <p:cNvSpPr txBox="1"/>
          <p:nvPr>
            <p:ph idx="4294967295" type="subTitle"/>
          </p:nvPr>
        </p:nvSpPr>
        <p:spPr>
          <a:xfrm>
            <a:off x="713219" y="439646"/>
            <a:ext cx="34554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Abby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18岁 双子座 ISTJ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Liberal Studies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理性开朗</a:t>
            </a:r>
            <a:r>
              <a:rPr lang="en"/>
              <a:t>，</a:t>
            </a: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喜欢撸铁、看电影、画画、研究美食、学习、弹古</a:t>
            </a: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筝</a:t>
            </a:r>
            <a:endParaRPr/>
          </a:p>
        </p:txBody>
      </p:sp>
      <p:grpSp>
        <p:nvGrpSpPr>
          <p:cNvPr id="822" name="Google Shape;822;p90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823" name="Google Shape;823;p90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0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0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0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0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0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0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0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90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90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0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0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0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6" name="Google Shape;83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25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现阶段还在迷茫的阶段 想多学点东西但是怕在象牙塔呆久了不敢踏入社会 可能还需要这两年多探索探索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21" name="Google Shape;2221;p225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225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23" name="Google Shape;2223;p225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0701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226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欺骗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猜忌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29" name="Google Shape;2229;p226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226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0702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1" name="Google Shape;2231;p226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27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日料吧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其实我啥都吃...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37" name="Google Shape;2237;p227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227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0703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9" name="Google Shape;2239;p227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228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幽默，真诚，上进，稳重，善良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45" name="Google Shape;2245;p228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228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0704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47" name="Google Shape;2247;p228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229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旅游 做饭 运动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53" name="Google Shape;2253;p229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229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0705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55" name="Google Shape;2255;p229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230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61" name="Google Shape;2261;p230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230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0706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63" name="Google Shape;2263;p230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264" name="Google Shape;2264;p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925" y="1695000"/>
            <a:ext cx="3082200" cy="23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300" y="2504375"/>
            <a:ext cx="2491425" cy="222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302" y="283400"/>
            <a:ext cx="2491425" cy="18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231"/>
          <p:cNvSpPr txBox="1"/>
          <p:nvPr>
            <p:ph type="title"/>
          </p:nvPr>
        </p:nvSpPr>
        <p:spPr>
          <a:xfrm>
            <a:off x="1368150" y="23681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Instagram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训记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小红书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72" name="Google Shape;2272;p231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231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0707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74" name="Google Shape;2274;p231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32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理想是进三大唱片公司搬砖，从事Artists and Repertoire, Synchronization Licensing, Asian Market Strategy之类的领域（combine音乐艺术&amp;商业、美国&amp;中国），并坚持音乐创作。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80" name="Google Shape;2280;p232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232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82" name="Google Shape;2282;p232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0801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233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保持真诚。不能欺瞒和背着女朋友做坏事儿（当着面做坏事儿也不行哈哈），不能没有真心而另有所图，不能pua更不能家暴。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88" name="Google Shape;2288;p233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233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0802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90" name="Google Shape;2290;p233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34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哇好多了哈哈哈（当年小有名气的的杭州美食博主Cherriana）。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烤牛肉、牛排、咖喱牛腩、肥牛卷、羊肉串、Cajun手抓海鲜、炒年糕、烫大叶子绿色蔬菜、山羊奶酪、冰拿铁、冰玛奇朵、冰西瓜、黑莓、胡萝卜蛋糕、三奶蛋糕、千层蛋糕、抹茶一切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96" name="Google Shape;2296;p234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234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0803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98" name="Google Shape;2298;p234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91"/>
          <p:cNvPicPr preferRelativeResize="0"/>
          <p:nvPr/>
        </p:nvPicPr>
        <p:blipFill rotWithShape="1">
          <a:blip r:embed="rId3">
            <a:alphaModFix/>
          </a:blip>
          <a:srcRect b="0" l="14197" r="14204" t="0"/>
          <a:stretch/>
        </p:blipFill>
        <p:spPr>
          <a:xfrm>
            <a:off x="5789625" y="502000"/>
            <a:ext cx="2175975" cy="4050651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91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843" name="Google Shape;843;p91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844" name="Google Shape;844;p91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1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1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1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1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1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1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1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1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1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91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91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1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1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1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1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91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861" name="Google Shape;861;p91"/>
          <p:cNvSpPr txBox="1"/>
          <p:nvPr>
            <p:ph idx="4294967295" type="subTitle"/>
          </p:nvPr>
        </p:nvSpPr>
        <p:spPr>
          <a:xfrm>
            <a:off x="713225" y="363450"/>
            <a:ext cx="36723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Cherriana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22岁 天蝎座 INFP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Steinhardt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Music Business</a:t>
            </a:r>
            <a:endParaRPr b="1" i="0" sz="24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外冷内热、爱憎分明</a:t>
            </a:r>
            <a:endParaRPr b="1" i="0" sz="24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原创音乐人，浪漫艺术家</a:t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“森林之女”</a:t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862" name="Google Shape;862;p91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863" name="Google Shape;863;p91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91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91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91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91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91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91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91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91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91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91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91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91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" name="Google Shape;876;p91"/>
          <p:cNvSpPr txBox="1"/>
          <p:nvPr/>
        </p:nvSpPr>
        <p:spPr>
          <a:xfrm>
            <a:off x="6707800" y="0"/>
            <a:ext cx="25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Arial Rounded"/>
                <a:ea typeface="Arial Rounded"/>
                <a:cs typeface="Arial Rounded"/>
                <a:sym typeface="Arial Rounded"/>
              </a:rPr>
              <a:t>图片来自于</a:t>
            </a:r>
            <a:r>
              <a:rPr b="1" lang="en" sz="1200">
                <a:solidFill>
                  <a:schemeClr val="lt2"/>
                </a:solidFill>
                <a:latin typeface="Arial Rounded"/>
                <a:ea typeface="Arial Rounded"/>
                <a:cs typeface="Arial Rounded"/>
                <a:sym typeface="Arial Rounded"/>
              </a:rPr>
              <a:t>Bluebird Cafe表演</a:t>
            </a:r>
            <a:endParaRPr b="1" sz="1200">
              <a:solidFill>
                <a:schemeClr val="lt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lang="en" sz="1200">
                <a:solidFill>
                  <a:schemeClr val="lt2"/>
                </a:solidFill>
                <a:latin typeface="Arial Rounded"/>
                <a:ea typeface="Arial Rounded"/>
                <a:cs typeface="Arial Rounded"/>
                <a:sym typeface="Arial Rounded"/>
              </a:rPr>
              <a:t>唯一一位中国人在此演出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77" name="Google Shape;87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235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阳光、绅士、真诚、有理想也有初心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04" name="Google Shape;2304;p235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35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0804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06" name="Google Shape;2306;p235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236"/>
          <p:cNvSpPr txBox="1"/>
          <p:nvPr>
            <p:ph type="title"/>
          </p:nvPr>
        </p:nvSpPr>
        <p:spPr>
          <a:xfrm>
            <a:off x="1368150" y="2381825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Cliche love stories里的内容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12" name="Google Shape;2312;p236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236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0805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14" name="Google Shape;2314;p236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237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20" name="Google Shape;2320;p237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237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0806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22" name="Google Shape;2322;p237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323" name="Google Shape;2323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525" y="817875"/>
            <a:ext cx="2680875" cy="212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850" y="1510225"/>
            <a:ext cx="2371225" cy="23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0050" y="2164849"/>
            <a:ext cx="2452500" cy="229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38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Gmail, Instagram, Weather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31" name="Google Shape;2331;p238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238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0807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33" name="Google Shape;2333;p238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239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工作，可能美国或者香港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39" name="Google Shape;2339;p239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239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41" name="Google Shape;2341;p239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09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240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想法说出来 沟通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47" name="Google Shape;2347;p240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240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09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49" name="Google Shape;2349;p240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241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中餐（随便什么菜系/烤串，不要海鲜） 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泰餐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55" name="Google Shape;2355;p241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241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09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57" name="Google Shape;2357;p241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242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都行哈哈哈哈 说话不那么多有想法 / 会聊天儿 都ok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63" name="Google Shape;2363;p242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242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09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65" name="Google Shape;2365;p242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243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回LA玩 / 去北欧留学或旅行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71" name="Google Shape;2371;p243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243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09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73" name="Google Shape;2373;p243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44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79" name="Google Shape;2379;p244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244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09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81" name="Google Shape;2381;p244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382" name="Google Shape;2382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75" y="1404700"/>
            <a:ext cx="3084498" cy="17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050" y="539500"/>
            <a:ext cx="2912156" cy="20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4" name="Google Shape;2384;p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0375" y="2571750"/>
            <a:ext cx="3005749" cy="22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92"/>
          <p:cNvPicPr preferRelativeResize="0"/>
          <p:nvPr/>
        </p:nvPicPr>
        <p:blipFill rotWithShape="1">
          <a:blip r:embed="rId3">
            <a:alphaModFix/>
          </a:blip>
          <a:srcRect b="0" l="17567" r="17986" t="0"/>
          <a:stretch/>
        </p:blipFill>
        <p:spPr>
          <a:xfrm>
            <a:off x="5789625" y="580850"/>
            <a:ext cx="2175975" cy="3723426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92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884" name="Google Shape;884;p92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885" name="Google Shape;885;p92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92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2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92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92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2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92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92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2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2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92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92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2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2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2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2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" name="Google Shape;901;p92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902" name="Google Shape;902;p92"/>
          <p:cNvSpPr txBox="1"/>
          <p:nvPr>
            <p:ph idx="4294967295" type="subTitle"/>
          </p:nvPr>
        </p:nvSpPr>
        <p:spPr>
          <a:xfrm>
            <a:off x="713219" y="515846"/>
            <a:ext cx="34554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Josie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19岁 天秤座 ENTP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CAS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Econ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i="0" sz="24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率真热情、MBTI大师</a:t>
            </a:r>
            <a:endParaRPr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喜欢剧本杀密室、射箭、大提琴</a:t>
            </a:r>
            <a:endParaRPr/>
          </a:p>
        </p:txBody>
      </p:sp>
      <p:grpSp>
        <p:nvGrpSpPr>
          <p:cNvPr id="903" name="Google Shape;903;p92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904" name="Google Shape;904;p92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2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2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92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92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92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92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92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92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92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92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92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92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7" name="Google Shape;91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245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Instagram 抖音 gmail 😅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90" name="Google Shape;2390;p245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245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09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92" name="Google Shape;2392;p245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246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研究生/工作 至少大学毕业后几年内是会想留美的，但后面也是有回国的考虑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98" name="Google Shape;2398;p246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246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00" name="Google Shape;2400;p246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10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01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47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不触碰法律底线，不出轨，语言暴力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406" name="Google Shape;2406;p247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247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10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02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08" name="Google Shape;2408;p247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248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不挑食（除了鱼，就是说我只吃看不出是鱼的鱼肉）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414" name="Google Shape;2414;p248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248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10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03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16" name="Google Shape;2416;p248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249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暖男+主要看感觉+能感受到偏爱+有目标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422" name="Google Shape;2422;p249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249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10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04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24" name="Google Shape;2424;p249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250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只要是和喜欢的人一起，做什么都行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430" name="Google Shape;2430;p250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250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10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05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32" name="Google Shape;2432;p250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251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438" name="Google Shape;2438;p251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251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10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06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40" name="Google Shape;2440;p251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41" name="Google Shape;2441;p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6938" y="1203587"/>
            <a:ext cx="3754475" cy="30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252"/>
          <p:cNvSpPr txBox="1"/>
          <p:nvPr>
            <p:ph type="title"/>
          </p:nvPr>
        </p:nvSpPr>
        <p:spPr>
          <a:xfrm>
            <a:off x="1370325" y="2363300"/>
            <a:ext cx="64077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抖音，微博，Duo Mobile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447" name="Google Shape;2447;p252"/>
          <p:cNvSpPr/>
          <p:nvPr/>
        </p:nvSpPr>
        <p:spPr>
          <a:xfrm>
            <a:off x="7661600" y="4266475"/>
            <a:ext cx="1051500" cy="44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252"/>
          <p:cNvSpPr txBox="1"/>
          <p:nvPr/>
        </p:nvSpPr>
        <p:spPr>
          <a:xfrm>
            <a:off x="-1892275" y="225975"/>
            <a:ext cx="7717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10</a:t>
            </a:r>
            <a:r>
              <a:rPr b="1" lang="en" sz="6000">
                <a:solidFill>
                  <a:srgbClr val="FD4267"/>
                </a:solidFill>
                <a:latin typeface="Varela Round"/>
                <a:ea typeface="Varela Round"/>
                <a:cs typeface="Varela Round"/>
                <a:sym typeface="Varela Round"/>
              </a:rPr>
              <a:t>07</a:t>
            </a:r>
            <a:endParaRPr b="1" sz="6000">
              <a:solidFill>
                <a:srgbClr val="FD426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49" name="Google Shape;2449;p252">
            <a:hlinkClick action="ppaction://hlinksldjump" r:id="rId3"/>
          </p:cNvPr>
          <p:cNvSpPr txBox="1"/>
          <p:nvPr/>
        </p:nvSpPr>
        <p:spPr>
          <a:xfrm>
            <a:off x="7564850" y="4239025"/>
            <a:ext cx="124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4267"/>
                </a:solidFill>
                <a:latin typeface="Karla"/>
                <a:ea typeface="Karla"/>
                <a:cs typeface="Karla"/>
                <a:sym typeface="Karla"/>
              </a:rPr>
              <a:t>BACK</a:t>
            </a:r>
            <a:endParaRPr b="1" sz="1800">
              <a:solidFill>
                <a:srgbClr val="FD4267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253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Q-QtKbIczy1dSg8eUyPJ2MOr5_ZEOuU0ACkXaprBIjPZhvm4FXrswPHoq1CVli6hJ3yYUthbwrPdl1NySU47Hd__6ud6l_HKClt3cn-29Y5fu2blUGsIpvoFE7wQJ-gk1N7Q2AO.jpg" id="922" name="Google Shape;922;p93"/>
          <p:cNvPicPr preferRelativeResize="0"/>
          <p:nvPr/>
        </p:nvPicPr>
        <p:blipFill rotWithShape="1">
          <a:blip r:embed="rId3">
            <a:alphaModFix/>
          </a:blip>
          <a:srcRect b="0" l="12150" r="12143" t="4652"/>
          <a:stretch/>
        </p:blipFill>
        <p:spPr>
          <a:xfrm>
            <a:off x="5789625" y="546425"/>
            <a:ext cx="2175975" cy="37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3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924" name="Google Shape;924;p93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925" name="Google Shape;925;p93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93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93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3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93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3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3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3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3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3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3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3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93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93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3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3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93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sp>
        <p:nvSpPr>
          <p:cNvPr id="942" name="Google Shape;942;p93"/>
          <p:cNvSpPr txBox="1"/>
          <p:nvPr>
            <p:ph idx="4294967295" type="subTitle"/>
          </p:nvPr>
        </p:nvSpPr>
        <p:spPr>
          <a:xfrm>
            <a:off x="713219" y="363446"/>
            <a:ext cx="34554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Sarah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19岁 水瓶座 ENTJ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CAS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Undecided，</a:t>
            </a:r>
            <a:endParaRPr b="1" i="0" sz="24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可能STEM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i="0" sz="24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真诚安静</a:t>
            </a: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、</a:t>
            </a: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谨慎理智</a:t>
            </a:r>
            <a:endParaRPr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喜欢旅游、羽毛球、看书、学过舞蹈和艺术体操</a:t>
            </a:r>
            <a:endParaRPr/>
          </a:p>
        </p:txBody>
      </p:sp>
      <p:grpSp>
        <p:nvGrpSpPr>
          <p:cNvPr id="943" name="Google Shape;943;p93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944" name="Google Shape;944;p93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3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3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3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3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3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3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3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3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3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3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3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3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7" name="Google Shape;95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94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4" title="暖场音乐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633" y="177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7"/>
          <p:cNvSpPr txBox="1"/>
          <p:nvPr>
            <p:ph type="title"/>
          </p:nvPr>
        </p:nvSpPr>
        <p:spPr>
          <a:xfrm>
            <a:off x="713225" y="3919925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扫码关注</a:t>
            </a:r>
            <a:r>
              <a:rPr lang="en" sz="36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NYU </a:t>
            </a:r>
            <a:r>
              <a:rPr lang="en" sz="36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Tandon CSSA</a:t>
            </a:r>
            <a:r>
              <a:rPr b="0" lang="en" sz="36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公众号</a:t>
            </a:r>
            <a:endParaRPr sz="2700"/>
          </a:p>
        </p:txBody>
      </p:sp>
      <p:grpSp>
        <p:nvGrpSpPr>
          <p:cNvPr id="436" name="Google Shape;436;p77"/>
          <p:cNvGrpSpPr/>
          <p:nvPr/>
        </p:nvGrpSpPr>
        <p:grpSpPr>
          <a:xfrm>
            <a:off x="7038583" y="140350"/>
            <a:ext cx="1274787" cy="1546588"/>
            <a:chOff x="4439375" y="3533000"/>
            <a:chExt cx="1438000" cy="1744600"/>
          </a:xfrm>
        </p:grpSpPr>
        <p:sp>
          <p:nvSpPr>
            <p:cNvPr id="437" name="Google Shape;437;p77"/>
            <p:cNvSpPr/>
            <p:nvPr/>
          </p:nvSpPr>
          <p:spPr>
            <a:xfrm>
              <a:off x="4439375" y="3533000"/>
              <a:ext cx="1438000" cy="1744600"/>
            </a:xfrm>
            <a:custGeom>
              <a:rect b="b" l="l" r="r" t="t"/>
              <a:pathLst>
                <a:path extrusionOk="0" h="69784" w="57520">
                  <a:moveTo>
                    <a:pt x="16328" y="0"/>
                  </a:moveTo>
                  <a:cubicBezTo>
                    <a:pt x="16124" y="0"/>
                    <a:pt x="15920" y="4"/>
                    <a:pt x="15715" y="10"/>
                  </a:cubicBezTo>
                  <a:cubicBezTo>
                    <a:pt x="13635" y="85"/>
                    <a:pt x="11705" y="486"/>
                    <a:pt x="9951" y="1188"/>
                  </a:cubicBezTo>
                  <a:cubicBezTo>
                    <a:pt x="8522" y="1765"/>
                    <a:pt x="7244" y="2517"/>
                    <a:pt x="6166" y="3494"/>
                  </a:cubicBezTo>
                  <a:cubicBezTo>
                    <a:pt x="3559" y="5750"/>
                    <a:pt x="1880" y="9133"/>
                    <a:pt x="1153" y="13544"/>
                  </a:cubicBezTo>
                  <a:cubicBezTo>
                    <a:pt x="1" y="20311"/>
                    <a:pt x="1229" y="27755"/>
                    <a:pt x="4687" y="35048"/>
                  </a:cubicBezTo>
                  <a:cubicBezTo>
                    <a:pt x="6843" y="39635"/>
                    <a:pt x="9875" y="44171"/>
                    <a:pt x="14111" y="49259"/>
                  </a:cubicBezTo>
                  <a:cubicBezTo>
                    <a:pt x="13835" y="49459"/>
                    <a:pt x="13585" y="49635"/>
                    <a:pt x="13334" y="49810"/>
                  </a:cubicBezTo>
                  <a:cubicBezTo>
                    <a:pt x="12281" y="50487"/>
                    <a:pt x="11730" y="51364"/>
                    <a:pt x="11755" y="52366"/>
                  </a:cubicBezTo>
                  <a:cubicBezTo>
                    <a:pt x="11780" y="53093"/>
                    <a:pt x="12131" y="53770"/>
                    <a:pt x="12707" y="54246"/>
                  </a:cubicBezTo>
                  <a:cubicBezTo>
                    <a:pt x="13133" y="54572"/>
                    <a:pt x="13635" y="54797"/>
                    <a:pt x="14161" y="54848"/>
                  </a:cubicBezTo>
                  <a:cubicBezTo>
                    <a:pt x="13885" y="55148"/>
                    <a:pt x="13585" y="55424"/>
                    <a:pt x="13259" y="55675"/>
                  </a:cubicBezTo>
                  <a:cubicBezTo>
                    <a:pt x="12758" y="56051"/>
                    <a:pt x="12181" y="56376"/>
                    <a:pt x="11504" y="56777"/>
                  </a:cubicBezTo>
                  <a:cubicBezTo>
                    <a:pt x="10427" y="57379"/>
                    <a:pt x="9224" y="58081"/>
                    <a:pt x="8171" y="59133"/>
                  </a:cubicBezTo>
                  <a:cubicBezTo>
                    <a:pt x="5915" y="61389"/>
                    <a:pt x="5038" y="64948"/>
                    <a:pt x="5940" y="68006"/>
                  </a:cubicBezTo>
                  <a:cubicBezTo>
                    <a:pt x="6270" y="69098"/>
                    <a:pt x="7261" y="69784"/>
                    <a:pt x="8327" y="69784"/>
                  </a:cubicBezTo>
                  <a:cubicBezTo>
                    <a:pt x="8558" y="69784"/>
                    <a:pt x="8792" y="69752"/>
                    <a:pt x="9023" y="69685"/>
                  </a:cubicBezTo>
                  <a:cubicBezTo>
                    <a:pt x="9098" y="69660"/>
                    <a:pt x="9174" y="69635"/>
                    <a:pt x="9249" y="69610"/>
                  </a:cubicBezTo>
                  <a:cubicBezTo>
                    <a:pt x="10452" y="69133"/>
                    <a:pt x="11078" y="67830"/>
                    <a:pt x="10702" y="66577"/>
                  </a:cubicBezTo>
                  <a:cubicBezTo>
                    <a:pt x="10301" y="65249"/>
                    <a:pt x="10702" y="63620"/>
                    <a:pt x="11705" y="62642"/>
                  </a:cubicBezTo>
                  <a:cubicBezTo>
                    <a:pt x="12281" y="62066"/>
                    <a:pt x="13058" y="61615"/>
                    <a:pt x="13986" y="61088"/>
                  </a:cubicBezTo>
                  <a:cubicBezTo>
                    <a:pt x="14687" y="60687"/>
                    <a:pt x="15514" y="60211"/>
                    <a:pt x="16266" y="59635"/>
                  </a:cubicBezTo>
                  <a:cubicBezTo>
                    <a:pt x="17444" y="58757"/>
                    <a:pt x="18447" y="57630"/>
                    <a:pt x="19224" y="56351"/>
                  </a:cubicBezTo>
                  <a:cubicBezTo>
                    <a:pt x="19299" y="56364"/>
                    <a:pt x="19380" y="56370"/>
                    <a:pt x="19465" y="56370"/>
                  </a:cubicBezTo>
                  <a:cubicBezTo>
                    <a:pt x="19550" y="56370"/>
                    <a:pt x="19637" y="56364"/>
                    <a:pt x="19725" y="56351"/>
                  </a:cubicBezTo>
                  <a:cubicBezTo>
                    <a:pt x="19951" y="56326"/>
                    <a:pt x="20176" y="56251"/>
                    <a:pt x="20402" y="56176"/>
                  </a:cubicBezTo>
                  <a:cubicBezTo>
                    <a:pt x="21354" y="55800"/>
                    <a:pt x="22031" y="54898"/>
                    <a:pt x="22332" y="53695"/>
                  </a:cubicBezTo>
                  <a:cubicBezTo>
                    <a:pt x="22432" y="53168"/>
                    <a:pt x="22507" y="52642"/>
                    <a:pt x="22532" y="52116"/>
                  </a:cubicBezTo>
                  <a:cubicBezTo>
                    <a:pt x="25615" y="51188"/>
                    <a:pt x="28372" y="50236"/>
                    <a:pt x="30928" y="49208"/>
                  </a:cubicBezTo>
                  <a:cubicBezTo>
                    <a:pt x="33810" y="48056"/>
                    <a:pt x="36442" y="46828"/>
                    <a:pt x="38973" y="45449"/>
                  </a:cubicBezTo>
                  <a:cubicBezTo>
                    <a:pt x="42457" y="43544"/>
                    <a:pt x="46091" y="41414"/>
                    <a:pt x="49299" y="38482"/>
                  </a:cubicBezTo>
                  <a:cubicBezTo>
                    <a:pt x="52808" y="35249"/>
                    <a:pt x="55214" y="31489"/>
                    <a:pt x="56267" y="27629"/>
                  </a:cubicBezTo>
                  <a:cubicBezTo>
                    <a:pt x="57520" y="22968"/>
                    <a:pt x="56743" y="18081"/>
                    <a:pt x="54186" y="14547"/>
                  </a:cubicBezTo>
                  <a:cubicBezTo>
                    <a:pt x="51534" y="10917"/>
                    <a:pt x="46874" y="8692"/>
                    <a:pt x="42069" y="8692"/>
                  </a:cubicBezTo>
                  <a:cubicBezTo>
                    <a:pt x="41698" y="8692"/>
                    <a:pt x="41325" y="8705"/>
                    <a:pt x="40953" y="8732"/>
                  </a:cubicBezTo>
                  <a:cubicBezTo>
                    <a:pt x="39299" y="8857"/>
                    <a:pt x="37670" y="9258"/>
                    <a:pt x="36066" y="9885"/>
                  </a:cubicBezTo>
                  <a:cubicBezTo>
                    <a:pt x="34662" y="10461"/>
                    <a:pt x="33284" y="11213"/>
                    <a:pt x="31956" y="12166"/>
                  </a:cubicBezTo>
                  <a:cubicBezTo>
                    <a:pt x="31555" y="9283"/>
                    <a:pt x="30151" y="6451"/>
                    <a:pt x="27921" y="4346"/>
                  </a:cubicBezTo>
                  <a:cubicBezTo>
                    <a:pt x="24996" y="1566"/>
                    <a:pt x="20789" y="0"/>
                    <a:pt x="16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7"/>
            <p:cNvSpPr/>
            <p:nvPr/>
          </p:nvSpPr>
          <p:spPr>
            <a:xfrm>
              <a:off x="4631100" y="4790150"/>
              <a:ext cx="270075" cy="425450"/>
            </a:xfrm>
            <a:custGeom>
              <a:rect b="b" l="l" r="r" t="t"/>
              <a:pathLst>
                <a:path extrusionOk="0" fill="none" h="17018" w="10803">
                  <a:moveTo>
                    <a:pt x="10803" y="0"/>
                  </a:moveTo>
                  <a:cubicBezTo>
                    <a:pt x="10778" y="2857"/>
                    <a:pt x="9374" y="5664"/>
                    <a:pt x="7094" y="7369"/>
                  </a:cubicBezTo>
                  <a:cubicBezTo>
                    <a:pt x="5540" y="8547"/>
                    <a:pt x="3635" y="9223"/>
                    <a:pt x="2256" y="10602"/>
                  </a:cubicBezTo>
                  <a:cubicBezTo>
                    <a:pt x="627" y="12231"/>
                    <a:pt x="1" y="14787"/>
                    <a:pt x="652" y="17018"/>
                  </a:cubicBezTo>
                </a:path>
              </a:pathLst>
            </a:custGeom>
            <a:noFill/>
            <a:ln cap="rnd" cmpd="sng" w="313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7"/>
            <p:cNvSpPr/>
            <p:nvPr/>
          </p:nvSpPr>
          <p:spPr>
            <a:xfrm>
              <a:off x="4484500" y="3579400"/>
              <a:ext cx="1342750" cy="1238325"/>
            </a:xfrm>
            <a:custGeom>
              <a:rect b="b" l="l" r="r" t="t"/>
              <a:pathLst>
                <a:path extrusionOk="0" h="49533" w="53710">
                  <a:moveTo>
                    <a:pt x="14500" y="0"/>
                  </a:moveTo>
                  <a:cubicBezTo>
                    <a:pt x="14320" y="0"/>
                    <a:pt x="14140" y="3"/>
                    <a:pt x="13960" y="9"/>
                  </a:cubicBezTo>
                  <a:cubicBezTo>
                    <a:pt x="10927" y="109"/>
                    <a:pt x="7845" y="1011"/>
                    <a:pt x="5564" y="3016"/>
                  </a:cubicBezTo>
                  <a:cubicBezTo>
                    <a:pt x="3008" y="5272"/>
                    <a:pt x="1729" y="8656"/>
                    <a:pt x="1178" y="12014"/>
                  </a:cubicBezTo>
                  <a:cubicBezTo>
                    <a:pt x="0" y="18906"/>
                    <a:pt x="1554" y="26074"/>
                    <a:pt x="4562" y="32415"/>
                  </a:cubicBezTo>
                  <a:cubicBezTo>
                    <a:pt x="7544" y="38731"/>
                    <a:pt x="11930" y="44320"/>
                    <a:pt x="16592" y="49533"/>
                  </a:cubicBezTo>
                  <a:cubicBezTo>
                    <a:pt x="23509" y="47628"/>
                    <a:pt x="30000" y="45398"/>
                    <a:pt x="36291" y="41964"/>
                  </a:cubicBezTo>
                  <a:cubicBezTo>
                    <a:pt x="39800" y="40034"/>
                    <a:pt x="43284" y="37954"/>
                    <a:pt x="46241" y="35247"/>
                  </a:cubicBezTo>
                  <a:cubicBezTo>
                    <a:pt x="49198" y="32540"/>
                    <a:pt x="51629" y="29157"/>
                    <a:pt x="52657" y="25272"/>
                  </a:cubicBezTo>
                  <a:cubicBezTo>
                    <a:pt x="53710" y="21412"/>
                    <a:pt x="53233" y="17027"/>
                    <a:pt x="50878" y="13793"/>
                  </a:cubicBezTo>
                  <a:cubicBezTo>
                    <a:pt x="48493" y="10506"/>
                    <a:pt x="44375" y="8694"/>
                    <a:pt x="40304" y="8694"/>
                  </a:cubicBezTo>
                  <a:cubicBezTo>
                    <a:pt x="39968" y="8694"/>
                    <a:pt x="39633" y="8706"/>
                    <a:pt x="39299" y="8731"/>
                  </a:cubicBezTo>
                  <a:cubicBezTo>
                    <a:pt x="34913" y="9057"/>
                    <a:pt x="31078" y="11412"/>
                    <a:pt x="28070" y="14620"/>
                  </a:cubicBezTo>
                  <a:cubicBezTo>
                    <a:pt x="29173" y="10836"/>
                    <a:pt x="27720" y="6550"/>
                    <a:pt x="24837" y="3843"/>
                  </a:cubicBezTo>
                  <a:cubicBezTo>
                    <a:pt x="22110" y="1260"/>
                    <a:pt x="18286" y="0"/>
                    <a:pt x="14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7"/>
            <p:cNvSpPr/>
            <p:nvPr/>
          </p:nvSpPr>
          <p:spPr>
            <a:xfrm>
              <a:off x="4779600" y="4760575"/>
              <a:ext cx="182125" cy="135000"/>
            </a:xfrm>
            <a:custGeom>
              <a:rect b="b" l="l" r="r" t="t"/>
              <a:pathLst>
                <a:path extrusionOk="0" h="5400" w="7285">
                  <a:moveTo>
                    <a:pt x="5088" y="1"/>
                  </a:moveTo>
                  <a:cubicBezTo>
                    <a:pt x="5039" y="1"/>
                    <a:pt x="4989" y="2"/>
                    <a:pt x="4938" y="5"/>
                  </a:cubicBezTo>
                  <a:cubicBezTo>
                    <a:pt x="3334" y="105"/>
                    <a:pt x="2031" y="1434"/>
                    <a:pt x="753" y="2261"/>
                  </a:cubicBezTo>
                  <a:cubicBezTo>
                    <a:pt x="402" y="2486"/>
                    <a:pt x="1" y="2787"/>
                    <a:pt x="1" y="3213"/>
                  </a:cubicBezTo>
                  <a:cubicBezTo>
                    <a:pt x="22" y="3628"/>
                    <a:pt x="462" y="3909"/>
                    <a:pt x="889" y="3909"/>
                  </a:cubicBezTo>
                  <a:cubicBezTo>
                    <a:pt x="953" y="3909"/>
                    <a:pt x="1017" y="3903"/>
                    <a:pt x="1078" y="3890"/>
                  </a:cubicBezTo>
                  <a:cubicBezTo>
                    <a:pt x="1530" y="3815"/>
                    <a:pt x="1905" y="3464"/>
                    <a:pt x="2256" y="3113"/>
                  </a:cubicBezTo>
                  <a:lnTo>
                    <a:pt x="2256" y="3113"/>
                  </a:lnTo>
                  <a:cubicBezTo>
                    <a:pt x="2006" y="3489"/>
                    <a:pt x="2081" y="4040"/>
                    <a:pt x="2407" y="4341"/>
                  </a:cubicBezTo>
                  <a:cubicBezTo>
                    <a:pt x="2607" y="4542"/>
                    <a:pt x="2908" y="4642"/>
                    <a:pt x="3205" y="4642"/>
                  </a:cubicBezTo>
                  <a:cubicBezTo>
                    <a:pt x="3354" y="4642"/>
                    <a:pt x="3501" y="4617"/>
                    <a:pt x="3635" y="4567"/>
                  </a:cubicBezTo>
                  <a:cubicBezTo>
                    <a:pt x="4061" y="4391"/>
                    <a:pt x="4387" y="4015"/>
                    <a:pt x="4537" y="3614"/>
                  </a:cubicBezTo>
                  <a:cubicBezTo>
                    <a:pt x="4587" y="4015"/>
                    <a:pt x="4637" y="4441"/>
                    <a:pt x="4863" y="4817"/>
                  </a:cubicBezTo>
                  <a:cubicBezTo>
                    <a:pt x="5047" y="5140"/>
                    <a:pt x="5402" y="5400"/>
                    <a:pt x="5790" y="5400"/>
                  </a:cubicBezTo>
                  <a:cubicBezTo>
                    <a:pt x="5823" y="5400"/>
                    <a:pt x="5857" y="5398"/>
                    <a:pt x="5890" y="5394"/>
                  </a:cubicBezTo>
                  <a:cubicBezTo>
                    <a:pt x="6442" y="5344"/>
                    <a:pt x="6768" y="4717"/>
                    <a:pt x="6893" y="4166"/>
                  </a:cubicBezTo>
                  <a:cubicBezTo>
                    <a:pt x="7285" y="2550"/>
                    <a:pt x="7150" y="1"/>
                    <a:pt x="5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7"/>
            <p:cNvSpPr/>
            <p:nvPr/>
          </p:nvSpPr>
          <p:spPr>
            <a:xfrm>
              <a:off x="4568450" y="3638925"/>
              <a:ext cx="477425" cy="500825"/>
            </a:xfrm>
            <a:custGeom>
              <a:rect b="b" l="l" r="r" t="t"/>
              <a:pathLst>
                <a:path extrusionOk="0" h="20033" w="19097">
                  <a:moveTo>
                    <a:pt x="11506" y="0"/>
                  </a:moveTo>
                  <a:cubicBezTo>
                    <a:pt x="9911" y="0"/>
                    <a:pt x="8320" y="366"/>
                    <a:pt x="6868" y="1036"/>
                  </a:cubicBezTo>
                  <a:cubicBezTo>
                    <a:pt x="2782" y="2966"/>
                    <a:pt x="577" y="7202"/>
                    <a:pt x="226" y="11588"/>
                  </a:cubicBezTo>
                  <a:cubicBezTo>
                    <a:pt x="1" y="14345"/>
                    <a:pt x="326" y="17327"/>
                    <a:pt x="1479" y="19884"/>
                  </a:cubicBezTo>
                  <a:cubicBezTo>
                    <a:pt x="1523" y="19988"/>
                    <a:pt x="1603" y="20032"/>
                    <a:pt x="1688" y="20032"/>
                  </a:cubicBezTo>
                  <a:cubicBezTo>
                    <a:pt x="1847" y="20032"/>
                    <a:pt x="2022" y="19879"/>
                    <a:pt x="2006" y="19683"/>
                  </a:cubicBezTo>
                  <a:cubicBezTo>
                    <a:pt x="1755" y="17377"/>
                    <a:pt x="1204" y="15097"/>
                    <a:pt x="1254" y="12766"/>
                  </a:cubicBezTo>
                  <a:cubicBezTo>
                    <a:pt x="1279" y="10686"/>
                    <a:pt x="1705" y="8580"/>
                    <a:pt x="2632" y="6701"/>
                  </a:cubicBezTo>
                  <a:cubicBezTo>
                    <a:pt x="4322" y="3274"/>
                    <a:pt x="7796" y="1068"/>
                    <a:pt x="11596" y="1068"/>
                  </a:cubicBezTo>
                  <a:cubicBezTo>
                    <a:pt x="11799" y="1068"/>
                    <a:pt x="12002" y="1074"/>
                    <a:pt x="12206" y="1087"/>
                  </a:cubicBezTo>
                  <a:cubicBezTo>
                    <a:pt x="14462" y="1212"/>
                    <a:pt x="16667" y="2164"/>
                    <a:pt x="18397" y="3618"/>
                  </a:cubicBezTo>
                  <a:cubicBezTo>
                    <a:pt x="18454" y="3666"/>
                    <a:pt x="18516" y="3686"/>
                    <a:pt x="18578" y="3686"/>
                  </a:cubicBezTo>
                  <a:cubicBezTo>
                    <a:pt x="18843" y="3686"/>
                    <a:pt x="19096" y="3315"/>
                    <a:pt x="18873" y="3092"/>
                  </a:cubicBezTo>
                  <a:cubicBezTo>
                    <a:pt x="18096" y="2290"/>
                    <a:pt x="17269" y="1663"/>
                    <a:pt x="16266" y="1162"/>
                  </a:cubicBezTo>
                  <a:cubicBezTo>
                    <a:pt x="15289" y="660"/>
                    <a:pt x="14236" y="335"/>
                    <a:pt x="13158" y="134"/>
                  </a:cubicBezTo>
                  <a:cubicBezTo>
                    <a:pt x="12611" y="44"/>
                    <a:pt x="12058" y="0"/>
                    <a:pt x="11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7"/>
            <p:cNvSpPr/>
            <p:nvPr/>
          </p:nvSpPr>
          <p:spPr>
            <a:xfrm>
              <a:off x="4624225" y="4213700"/>
              <a:ext cx="21325" cy="22575"/>
            </a:xfrm>
            <a:custGeom>
              <a:rect b="b" l="l" r="r" t="t"/>
              <a:pathLst>
                <a:path extrusionOk="0" h="903" w="853">
                  <a:moveTo>
                    <a:pt x="401" y="0"/>
                  </a:moveTo>
                  <a:cubicBezTo>
                    <a:pt x="351" y="0"/>
                    <a:pt x="326" y="25"/>
                    <a:pt x="276" y="25"/>
                  </a:cubicBezTo>
                  <a:cubicBezTo>
                    <a:pt x="251" y="51"/>
                    <a:pt x="226" y="51"/>
                    <a:pt x="176" y="76"/>
                  </a:cubicBezTo>
                  <a:cubicBezTo>
                    <a:pt x="150" y="101"/>
                    <a:pt x="125" y="126"/>
                    <a:pt x="100" y="151"/>
                  </a:cubicBezTo>
                  <a:cubicBezTo>
                    <a:pt x="75" y="176"/>
                    <a:pt x="50" y="201"/>
                    <a:pt x="50" y="251"/>
                  </a:cubicBezTo>
                  <a:cubicBezTo>
                    <a:pt x="25" y="276"/>
                    <a:pt x="0" y="326"/>
                    <a:pt x="0" y="351"/>
                  </a:cubicBezTo>
                  <a:cubicBezTo>
                    <a:pt x="0" y="401"/>
                    <a:pt x="0" y="477"/>
                    <a:pt x="0" y="527"/>
                  </a:cubicBezTo>
                  <a:cubicBezTo>
                    <a:pt x="0" y="552"/>
                    <a:pt x="25" y="602"/>
                    <a:pt x="25" y="627"/>
                  </a:cubicBezTo>
                  <a:cubicBezTo>
                    <a:pt x="25" y="677"/>
                    <a:pt x="50" y="727"/>
                    <a:pt x="100" y="777"/>
                  </a:cubicBezTo>
                  <a:cubicBezTo>
                    <a:pt x="125" y="827"/>
                    <a:pt x="150" y="853"/>
                    <a:pt x="201" y="853"/>
                  </a:cubicBezTo>
                  <a:cubicBezTo>
                    <a:pt x="251" y="878"/>
                    <a:pt x="301" y="903"/>
                    <a:pt x="351" y="903"/>
                  </a:cubicBezTo>
                  <a:cubicBezTo>
                    <a:pt x="401" y="903"/>
                    <a:pt x="451" y="903"/>
                    <a:pt x="526" y="878"/>
                  </a:cubicBezTo>
                  <a:cubicBezTo>
                    <a:pt x="551" y="853"/>
                    <a:pt x="577" y="827"/>
                    <a:pt x="627" y="827"/>
                  </a:cubicBezTo>
                  <a:cubicBezTo>
                    <a:pt x="652" y="802"/>
                    <a:pt x="677" y="777"/>
                    <a:pt x="702" y="752"/>
                  </a:cubicBezTo>
                  <a:cubicBezTo>
                    <a:pt x="727" y="727"/>
                    <a:pt x="752" y="702"/>
                    <a:pt x="777" y="677"/>
                  </a:cubicBezTo>
                  <a:cubicBezTo>
                    <a:pt x="802" y="652"/>
                    <a:pt x="827" y="602"/>
                    <a:pt x="827" y="577"/>
                  </a:cubicBezTo>
                  <a:cubicBezTo>
                    <a:pt x="852" y="527"/>
                    <a:pt x="852" y="502"/>
                    <a:pt x="852" y="452"/>
                  </a:cubicBezTo>
                  <a:cubicBezTo>
                    <a:pt x="852" y="426"/>
                    <a:pt x="852" y="376"/>
                    <a:pt x="852" y="351"/>
                  </a:cubicBezTo>
                  <a:cubicBezTo>
                    <a:pt x="827" y="301"/>
                    <a:pt x="827" y="276"/>
                    <a:pt x="802" y="251"/>
                  </a:cubicBezTo>
                  <a:cubicBezTo>
                    <a:pt x="777" y="201"/>
                    <a:pt x="777" y="176"/>
                    <a:pt x="752" y="151"/>
                  </a:cubicBezTo>
                  <a:cubicBezTo>
                    <a:pt x="702" y="101"/>
                    <a:pt x="677" y="76"/>
                    <a:pt x="627" y="51"/>
                  </a:cubicBezTo>
                  <a:cubicBezTo>
                    <a:pt x="577" y="25"/>
                    <a:pt x="551" y="25"/>
                    <a:pt x="501" y="25"/>
                  </a:cubicBezTo>
                  <a:cubicBezTo>
                    <a:pt x="476" y="0"/>
                    <a:pt x="426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7"/>
            <p:cNvSpPr/>
            <p:nvPr/>
          </p:nvSpPr>
          <p:spPr>
            <a:xfrm>
              <a:off x="5090800" y="4506875"/>
              <a:ext cx="408750" cy="191925"/>
            </a:xfrm>
            <a:custGeom>
              <a:rect b="b" l="l" r="r" t="t"/>
              <a:pathLst>
                <a:path extrusionOk="0" h="7677" w="16350">
                  <a:moveTo>
                    <a:pt x="16020" y="1"/>
                  </a:moveTo>
                  <a:cubicBezTo>
                    <a:pt x="15695" y="1"/>
                    <a:pt x="15433" y="211"/>
                    <a:pt x="15172" y="354"/>
                  </a:cubicBezTo>
                  <a:cubicBezTo>
                    <a:pt x="14871" y="529"/>
                    <a:pt x="14570" y="730"/>
                    <a:pt x="14245" y="930"/>
                  </a:cubicBezTo>
                  <a:cubicBezTo>
                    <a:pt x="13643" y="1331"/>
                    <a:pt x="13016" y="1707"/>
                    <a:pt x="12390" y="2083"/>
                  </a:cubicBezTo>
                  <a:cubicBezTo>
                    <a:pt x="11137" y="2810"/>
                    <a:pt x="9833" y="3487"/>
                    <a:pt x="8505" y="4113"/>
                  </a:cubicBezTo>
                  <a:cubicBezTo>
                    <a:pt x="5849" y="5341"/>
                    <a:pt x="3041" y="6269"/>
                    <a:pt x="285" y="7196"/>
                  </a:cubicBezTo>
                  <a:cubicBezTo>
                    <a:pt x="0" y="7291"/>
                    <a:pt x="52" y="7676"/>
                    <a:pt x="333" y="7676"/>
                  </a:cubicBezTo>
                  <a:cubicBezTo>
                    <a:pt x="350" y="7676"/>
                    <a:pt x="367" y="7675"/>
                    <a:pt x="385" y="7672"/>
                  </a:cubicBezTo>
                  <a:cubicBezTo>
                    <a:pt x="4946" y="7045"/>
                    <a:pt x="9382" y="5091"/>
                    <a:pt x="13317" y="2710"/>
                  </a:cubicBezTo>
                  <a:cubicBezTo>
                    <a:pt x="13869" y="2384"/>
                    <a:pt x="14395" y="2033"/>
                    <a:pt x="14921" y="1657"/>
                  </a:cubicBezTo>
                  <a:cubicBezTo>
                    <a:pt x="15197" y="1482"/>
                    <a:pt x="15473" y="1281"/>
                    <a:pt x="15723" y="1055"/>
                  </a:cubicBezTo>
                  <a:cubicBezTo>
                    <a:pt x="15949" y="855"/>
                    <a:pt x="16250" y="680"/>
                    <a:pt x="16300" y="379"/>
                  </a:cubicBezTo>
                  <a:cubicBezTo>
                    <a:pt x="16350" y="203"/>
                    <a:pt x="16250" y="28"/>
                    <a:pt x="16074" y="3"/>
                  </a:cubicBezTo>
                  <a:cubicBezTo>
                    <a:pt x="16056" y="2"/>
                    <a:pt x="16038" y="1"/>
                    <a:pt x="160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7"/>
            <p:cNvSpPr/>
            <p:nvPr/>
          </p:nvSpPr>
          <p:spPr>
            <a:xfrm>
              <a:off x="4951900" y="3998150"/>
              <a:ext cx="179850" cy="189475"/>
            </a:xfrm>
            <a:custGeom>
              <a:rect b="b" l="l" r="r" t="t"/>
              <a:pathLst>
                <a:path extrusionOk="0" h="7579" w="7194">
                  <a:moveTo>
                    <a:pt x="3560" y="1"/>
                  </a:moveTo>
                  <a:cubicBezTo>
                    <a:pt x="3485" y="26"/>
                    <a:pt x="3435" y="51"/>
                    <a:pt x="3384" y="76"/>
                  </a:cubicBezTo>
                  <a:cubicBezTo>
                    <a:pt x="3334" y="101"/>
                    <a:pt x="3284" y="126"/>
                    <a:pt x="3284" y="176"/>
                  </a:cubicBezTo>
                  <a:cubicBezTo>
                    <a:pt x="3259" y="201"/>
                    <a:pt x="3284" y="251"/>
                    <a:pt x="3309" y="277"/>
                  </a:cubicBezTo>
                  <a:lnTo>
                    <a:pt x="3384" y="377"/>
                  </a:lnTo>
                  <a:cubicBezTo>
                    <a:pt x="3409" y="402"/>
                    <a:pt x="3435" y="452"/>
                    <a:pt x="3435" y="502"/>
                  </a:cubicBezTo>
                  <a:cubicBezTo>
                    <a:pt x="3460" y="552"/>
                    <a:pt x="3460" y="627"/>
                    <a:pt x="3435" y="703"/>
                  </a:cubicBezTo>
                  <a:cubicBezTo>
                    <a:pt x="3409" y="803"/>
                    <a:pt x="3259" y="978"/>
                    <a:pt x="3008" y="1304"/>
                  </a:cubicBezTo>
                  <a:lnTo>
                    <a:pt x="1680" y="2858"/>
                  </a:lnTo>
                  <a:cubicBezTo>
                    <a:pt x="1054" y="3610"/>
                    <a:pt x="703" y="4111"/>
                    <a:pt x="628" y="4412"/>
                  </a:cubicBezTo>
                  <a:lnTo>
                    <a:pt x="577" y="4562"/>
                  </a:lnTo>
                  <a:cubicBezTo>
                    <a:pt x="552" y="4637"/>
                    <a:pt x="552" y="4713"/>
                    <a:pt x="552" y="4838"/>
                  </a:cubicBezTo>
                  <a:cubicBezTo>
                    <a:pt x="577" y="5189"/>
                    <a:pt x="778" y="5439"/>
                    <a:pt x="1129" y="5540"/>
                  </a:cubicBezTo>
                  <a:cubicBezTo>
                    <a:pt x="1220" y="5569"/>
                    <a:pt x="1320" y="5583"/>
                    <a:pt x="1428" y="5583"/>
                  </a:cubicBezTo>
                  <a:cubicBezTo>
                    <a:pt x="1971" y="5583"/>
                    <a:pt x="2720" y="5214"/>
                    <a:pt x="3660" y="4462"/>
                  </a:cubicBezTo>
                  <a:lnTo>
                    <a:pt x="4211" y="4011"/>
                  </a:lnTo>
                  <a:lnTo>
                    <a:pt x="4211" y="4011"/>
                  </a:lnTo>
                  <a:cubicBezTo>
                    <a:pt x="4111" y="4136"/>
                    <a:pt x="3911" y="4412"/>
                    <a:pt x="3585" y="4813"/>
                  </a:cubicBezTo>
                  <a:cubicBezTo>
                    <a:pt x="3334" y="5114"/>
                    <a:pt x="3059" y="5414"/>
                    <a:pt x="2783" y="5690"/>
                  </a:cubicBezTo>
                  <a:cubicBezTo>
                    <a:pt x="1831" y="6592"/>
                    <a:pt x="978" y="7094"/>
                    <a:pt x="201" y="7119"/>
                  </a:cubicBezTo>
                  <a:cubicBezTo>
                    <a:pt x="151" y="7144"/>
                    <a:pt x="101" y="7144"/>
                    <a:pt x="76" y="7144"/>
                  </a:cubicBezTo>
                  <a:cubicBezTo>
                    <a:pt x="26" y="7169"/>
                    <a:pt x="26" y="7194"/>
                    <a:pt x="26" y="7244"/>
                  </a:cubicBezTo>
                  <a:cubicBezTo>
                    <a:pt x="1" y="7319"/>
                    <a:pt x="26" y="7369"/>
                    <a:pt x="76" y="7419"/>
                  </a:cubicBezTo>
                  <a:cubicBezTo>
                    <a:pt x="151" y="7470"/>
                    <a:pt x="201" y="7495"/>
                    <a:pt x="252" y="7520"/>
                  </a:cubicBezTo>
                  <a:cubicBezTo>
                    <a:pt x="387" y="7558"/>
                    <a:pt x="529" y="7578"/>
                    <a:pt x="679" y="7578"/>
                  </a:cubicBezTo>
                  <a:cubicBezTo>
                    <a:pt x="919" y="7578"/>
                    <a:pt x="1177" y="7527"/>
                    <a:pt x="1455" y="7419"/>
                  </a:cubicBezTo>
                  <a:cubicBezTo>
                    <a:pt x="1680" y="7319"/>
                    <a:pt x="1906" y="7219"/>
                    <a:pt x="2131" y="7069"/>
                  </a:cubicBezTo>
                  <a:cubicBezTo>
                    <a:pt x="2357" y="6943"/>
                    <a:pt x="2557" y="6793"/>
                    <a:pt x="2783" y="6617"/>
                  </a:cubicBezTo>
                  <a:cubicBezTo>
                    <a:pt x="3008" y="6442"/>
                    <a:pt x="3209" y="6267"/>
                    <a:pt x="3409" y="6066"/>
                  </a:cubicBezTo>
                  <a:cubicBezTo>
                    <a:pt x="3635" y="5866"/>
                    <a:pt x="3836" y="5665"/>
                    <a:pt x="4011" y="5439"/>
                  </a:cubicBezTo>
                  <a:cubicBezTo>
                    <a:pt x="4186" y="5239"/>
                    <a:pt x="4362" y="5013"/>
                    <a:pt x="4562" y="4788"/>
                  </a:cubicBezTo>
                  <a:lnTo>
                    <a:pt x="6292" y="2457"/>
                  </a:lnTo>
                  <a:cubicBezTo>
                    <a:pt x="6567" y="2106"/>
                    <a:pt x="6818" y="1805"/>
                    <a:pt x="7094" y="1530"/>
                  </a:cubicBezTo>
                  <a:cubicBezTo>
                    <a:pt x="7194" y="1454"/>
                    <a:pt x="7194" y="1354"/>
                    <a:pt x="7119" y="1204"/>
                  </a:cubicBezTo>
                  <a:cubicBezTo>
                    <a:pt x="7094" y="1154"/>
                    <a:pt x="7044" y="1104"/>
                    <a:pt x="6993" y="1053"/>
                  </a:cubicBezTo>
                  <a:cubicBezTo>
                    <a:pt x="6943" y="1028"/>
                    <a:pt x="6868" y="978"/>
                    <a:pt x="6768" y="953"/>
                  </a:cubicBezTo>
                  <a:cubicBezTo>
                    <a:pt x="6743" y="947"/>
                    <a:pt x="6719" y="944"/>
                    <a:pt x="6697" y="944"/>
                  </a:cubicBezTo>
                  <a:cubicBezTo>
                    <a:pt x="6630" y="944"/>
                    <a:pt x="6574" y="972"/>
                    <a:pt x="6517" y="1028"/>
                  </a:cubicBezTo>
                  <a:cubicBezTo>
                    <a:pt x="6367" y="1154"/>
                    <a:pt x="5765" y="1755"/>
                    <a:pt x="4738" y="2833"/>
                  </a:cubicBezTo>
                  <a:lnTo>
                    <a:pt x="4011" y="3510"/>
                  </a:lnTo>
                  <a:cubicBezTo>
                    <a:pt x="3785" y="3735"/>
                    <a:pt x="3535" y="3936"/>
                    <a:pt x="3309" y="4136"/>
                  </a:cubicBezTo>
                  <a:cubicBezTo>
                    <a:pt x="2635" y="4723"/>
                    <a:pt x="2131" y="5008"/>
                    <a:pt x="1797" y="5008"/>
                  </a:cubicBezTo>
                  <a:cubicBezTo>
                    <a:pt x="1746" y="5008"/>
                    <a:pt x="1698" y="5002"/>
                    <a:pt x="1655" y="4988"/>
                  </a:cubicBezTo>
                  <a:cubicBezTo>
                    <a:pt x="1480" y="4913"/>
                    <a:pt x="1430" y="4788"/>
                    <a:pt x="1480" y="4537"/>
                  </a:cubicBezTo>
                  <a:lnTo>
                    <a:pt x="1505" y="4487"/>
                  </a:lnTo>
                  <a:cubicBezTo>
                    <a:pt x="1580" y="4236"/>
                    <a:pt x="1931" y="3760"/>
                    <a:pt x="2532" y="3084"/>
                  </a:cubicBezTo>
                  <a:lnTo>
                    <a:pt x="3485" y="2006"/>
                  </a:lnTo>
                  <a:cubicBezTo>
                    <a:pt x="3635" y="1830"/>
                    <a:pt x="3785" y="1680"/>
                    <a:pt x="3911" y="1505"/>
                  </a:cubicBezTo>
                  <a:cubicBezTo>
                    <a:pt x="4036" y="1354"/>
                    <a:pt x="4136" y="1179"/>
                    <a:pt x="4237" y="1053"/>
                  </a:cubicBezTo>
                  <a:cubicBezTo>
                    <a:pt x="4337" y="903"/>
                    <a:pt x="4387" y="778"/>
                    <a:pt x="4437" y="652"/>
                  </a:cubicBezTo>
                  <a:cubicBezTo>
                    <a:pt x="4462" y="552"/>
                    <a:pt x="4462" y="427"/>
                    <a:pt x="4387" y="327"/>
                  </a:cubicBezTo>
                  <a:cubicBezTo>
                    <a:pt x="4362" y="277"/>
                    <a:pt x="4312" y="226"/>
                    <a:pt x="4262" y="176"/>
                  </a:cubicBezTo>
                  <a:cubicBezTo>
                    <a:pt x="4186" y="126"/>
                    <a:pt x="4086" y="76"/>
                    <a:pt x="3961" y="51"/>
                  </a:cubicBezTo>
                  <a:cubicBezTo>
                    <a:pt x="3836" y="1"/>
                    <a:pt x="3710" y="1"/>
                    <a:pt x="3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7"/>
            <p:cNvSpPr/>
            <p:nvPr/>
          </p:nvSpPr>
          <p:spPr>
            <a:xfrm>
              <a:off x="5082250" y="4084175"/>
              <a:ext cx="100275" cy="92825"/>
            </a:xfrm>
            <a:custGeom>
              <a:rect b="b" l="l" r="r" t="t"/>
              <a:pathLst>
                <a:path extrusionOk="0" h="3713" w="4011">
                  <a:moveTo>
                    <a:pt x="2856" y="478"/>
                  </a:moveTo>
                  <a:cubicBezTo>
                    <a:pt x="2899" y="478"/>
                    <a:pt x="2941" y="484"/>
                    <a:pt x="2982" y="495"/>
                  </a:cubicBezTo>
                  <a:cubicBezTo>
                    <a:pt x="3058" y="520"/>
                    <a:pt x="3108" y="545"/>
                    <a:pt x="3158" y="595"/>
                  </a:cubicBezTo>
                  <a:cubicBezTo>
                    <a:pt x="3233" y="695"/>
                    <a:pt x="3233" y="896"/>
                    <a:pt x="3158" y="1171"/>
                  </a:cubicBezTo>
                  <a:cubicBezTo>
                    <a:pt x="3058" y="1472"/>
                    <a:pt x="2882" y="1823"/>
                    <a:pt x="2607" y="2174"/>
                  </a:cubicBezTo>
                  <a:cubicBezTo>
                    <a:pt x="2481" y="2324"/>
                    <a:pt x="2331" y="2475"/>
                    <a:pt x="2206" y="2625"/>
                  </a:cubicBezTo>
                  <a:cubicBezTo>
                    <a:pt x="2055" y="2750"/>
                    <a:pt x="1905" y="2876"/>
                    <a:pt x="1754" y="2976"/>
                  </a:cubicBezTo>
                  <a:cubicBezTo>
                    <a:pt x="1629" y="3076"/>
                    <a:pt x="1479" y="3151"/>
                    <a:pt x="1353" y="3176"/>
                  </a:cubicBezTo>
                  <a:cubicBezTo>
                    <a:pt x="1265" y="3206"/>
                    <a:pt x="1186" y="3218"/>
                    <a:pt x="1115" y="3218"/>
                  </a:cubicBezTo>
                  <a:cubicBezTo>
                    <a:pt x="1065" y="3218"/>
                    <a:pt x="1019" y="3212"/>
                    <a:pt x="977" y="3201"/>
                  </a:cubicBezTo>
                  <a:cubicBezTo>
                    <a:pt x="852" y="3151"/>
                    <a:pt x="802" y="3101"/>
                    <a:pt x="777" y="2976"/>
                  </a:cubicBezTo>
                  <a:cubicBezTo>
                    <a:pt x="752" y="2851"/>
                    <a:pt x="777" y="2725"/>
                    <a:pt x="827" y="2550"/>
                  </a:cubicBezTo>
                  <a:cubicBezTo>
                    <a:pt x="877" y="2374"/>
                    <a:pt x="952" y="2199"/>
                    <a:pt x="1053" y="2024"/>
                  </a:cubicBezTo>
                  <a:cubicBezTo>
                    <a:pt x="1153" y="1823"/>
                    <a:pt x="1278" y="1673"/>
                    <a:pt x="1404" y="1497"/>
                  </a:cubicBezTo>
                  <a:cubicBezTo>
                    <a:pt x="1529" y="1347"/>
                    <a:pt x="1679" y="1196"/>
                    <a:pt x="1830" y="1046"/>
                  </a:cubicBezTo>
                  <a:cubicBezTo>
                    <a:pt x="1980" y="921"/>
                    <a:pt x="2105" y="795"/>
                    <a:pt x="2256" y="720"/>
                  </a:cubicBezTo>
                  <a:cubicBezTo>
                    <a:pt x="2406" y="620"/>
                    <a:pt x="2531" y="570"/>
                    <a:pt x="2657" y="520"/>
                  </a:cubicBezTo>
                  <a:cubicBezTo>
                    <a:pt x="2730" y="490"/>
                    <a:pt x="2795" y="478"/>
                    <a:pt x="2856" y="478"/>
                  </a:cubicBezTo>
                  <a:close/>
                  <a:moveTo>
                    <a:pt x="2626" y="1"/>
                  </a:moveTo>
                  <a:cubicBezTo>
                    <a:pt x="2385" y="1"/>
                    <a:pt x="2137" y="44"/>
                    <a:pt x="1880" y="144"/>
                  </a:cubicBezTo>
                  <a:cubicBezTo>
                    <a:pt x="1679" y="219"/>
                    <a:pt x="1479" y="319"/>
                    <a:pt x="1303" y="470"/>
                  </a:cubicBezTo>
                  <a:cubicBezTo>
                    <a:pt x="1103" y="595"/>
                    <a:pt x="927" y="745"/>
                    <a:pt x="777" y="896"/>
                  </a:cubicBezTo>
                  <a:cubicBezTo>
                    <a:pt x="602" y="1071"/>
                    <a:pt x="476" y="1247"/>
                    <a:pt x="351" y="1447"/>
                  </a:cubicBezTo>
                  <a:cubicBezTo>
                    <a:pt x="226" y="1648"/>
                    <a:pt x="150" y="1848"/>
                    <a:pt x="75" y="2074"/>
                  </a:cubicBezTo>
                  <a:cubicBezTo>
                    <a:pt x="25" y="2274"/>
                    <a:pt x="0" y="2475"/>
                    <a:pt x="0" y="2625"/>
                  </a:cubicBezTo>
                  <a:cubicBezTo>
                    <a:pt x="25" y="2800"/>
                    <a:pt x="50" y="2951"/>
                    <a:pt x="125" y="3101"/>
                  </a:cubicBezTo>
                  <a:cubicBezTo>
                    <a:pt x="201" y="3227"/>
                    <a:pt x="301" y="3327"/>
                    <a:pt x="426" y="3427"/>
                  </a:cubicBezTo>
                  <a:cubicBezTo>
                    <a:pt x="551" y="3502"/>
                    <a:pt x="727" y="3577"/>
                    <a:pt x="902" y="3653"/>
                  </a:cubicBezTo>
                  <a:cubicBezTo>
                    <a:pt x="1031" y="3689"/>
                    <a:pt x="1173" y="3713"/>
                    <a:pt x="1328" y="3713"/>
                  </a:cubicBezTo>
                  <a:cubicBezTo>
                    <a:pt x="1385" y="3713"/>
                    <a:pt x="1443" y="3709"/>
                    <a:pt x="1504" y="3703"/>
                  </a:cubicBezTo>
                  <a:cubicBezTo>
                    <a:pt x="1905" y="3678"/>
                    <a:pt x="2306" y="3527"/>
                    <a:pt x="2707" y="3252"/>
                  </a:cubicBezTo>
                  <a:cubicBezTo>
                    <a:pt x="3083" y="2976"/>
                    <a:pt x="3409" y="2650"/>
                    <a:pt x="3634" y="2249"/>
                  </a:cubicBezTo>
                  <a:cubicBezTo>
                    <a:pt x="3885" y="1823"/>
                    <a:pt x="4010" y="1447"/>
                    <a:pt x="3985" y="1071"/>
                  </a:cubicBezTo>
                  <a:cubicBezTo>
                    <a:pt x="3935" y="570"/>
                    <a:pt x="3659" y="244"/>
                    <a:pt x="3158" y="69"/>
                  </a:cubicBezTo>
                  <a:cubicBezTo>
                    <a:pt x="2985" y="25"/>
                    <a:pt x="2808" y="1"/>
                    <a:pt x="2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7"/>
            <p:cNvSpPr/>
            <p:nvPr/>
          </p:nvSpPr>
          <p:spPr>
            <a:xfrm>
              <a:off x="5174350" y="4106775"/>
              <a:ext cx="124700" cy="111650"/>
            </a:xfrm>
            <a:custGeom>
              <a:rect b="b" l="l" r="r" t="t"/>
              <a:pathLst>
                <a:path extrusionOk="0" h="4466" w="4988">
                  <a:moveTo>
                    <a:pt x="2031" y="0"/>
                  </a:moveTo>
                  <a:cubicBezTo>
                    <a:pt x="1975" y="0"/>
                    <a:pt x="1917" y="6"/>
                    <a:pt x="1855" y="17"/>
                  </a:cubicBezTo>
                  <a:cubicBezTo>
                    <a:pt x="1805" y="17"/>
                    <a:pt x="1730" y="42"/>
                    <a:pt x="1705" y="67"/>
                  </a:cubicBezTo>
                  <a:cubicBezTo>
                    <a:pt x="1654" y="92"/>
                    <a:pt x="1604" y="142"/>
                    <a:pt x="1604" y="192"/>
                  </a:cubicBezTo>
                  <a:cubicBezTo>
                    <a:pt x="1579" y="217"/>
                    <a:pt x="1604" y="267"/>
                    <a:pt x="1629" y="292"/>
                  </a:cubicBezTo>
                  <a:cubicBezTo>
                    <a:pt x="1679" y="368"/>
                    <a:pt x="1730" y="418"/>
                    <a:pt x="1730" y="468"/>
                  </a:cubicBezTo>
                  <a:cubicBezTo>
                    <a:pt x="1780" y="593"/>
                    <a:pt x="1579" y="919"/>
                    <a:pt x="1128" y="1420"/>
                  </a:cubicBezTo>
                  <a:lnTo>
                    <a:pt x="802" y="1796"/>
                  </a:lnTo>
                  <a:cubicBezTo>
                    <a:pt x="677" y="1922"/>
                    <a:pt x="577" y="2047"/>
                    <a:pt x="476" y="2172"/>
                  </a:cubicBezTo>
                  <a:cubicBezTo>
                    <a:pt x="376" y="2297"/>
                    <a:pt x="301" y="2423"/>
                    <a:pt x="201" y="2548"/>
                  </a:cubicBezTo>
                  <a:cubicBezTo>
                    <a:pt x="126" y="2648"/>
                    <a:pt x="75" y="2774"/>
                    <a:pt x="50" y="2874"/>
                  </a:cubicBezTo>
                  <a:cubicBezTo>
                    <a:pt x="25" y="2974"/>
                    <a:pt x="0" y="3074"/>
                    <a:pt x="0" y="3175"/>
                  </a:cubicBezTo>
                  <a:cubicBezTo>
                    <a:pt x="25" y="3475"/>
                    <a:pt x="201" y="3651"/>
                    <a:pt x="501" y="3751"/>
                  </a:cubicBezTo>
                  <a:cubicBezTo>
                    <a:pt x="566" y="3775"/>
                    <a:pt x="635" y="3786"/>
                    <a:pt x="711" y="3786"/>
                  </a:cubicBezTo>
                  <a:cubicBezTo>
                    <a:pt x="870" y="3786"/>
                    <a:pt x="1057" y="3736"/>
                    <a:pt x="1278" y="3651"/>
                  </a:cubicBezTo>
                  <a:cubicBezTo>
                    <a:pt x="1404" y="3601"/>
                    <a:pt x="1579" y="3500"/>
                    <a:pt x="1805" y="3400"/>
                  </a:cubicBezTo>
                  <a:cubicBezTo>
                    <a:pt x="2005" y="3275"/>
                    <a:pt x="2381" y="2999"/>
                    <a:pt x="2908" y="2598"/>
                  </a:cubicBezTo>
                  <a:lnTo>
                    <a:pt x="2908" y="2598"/>
                  </a:lnTo>
                  <a:cubicBezTo>
                    <a:pt x="2557" y="3049"/>
                    <a:pt x="2331" y="3400"/>
                    <a:pt x="2256" y="3626"/>
                  </a:cubicBezTo>
                  <a:cubicBezTo>
                    <a:pt x="2206" y="3826"/>
                    <a:pt x="2231" y="4027"/>
                    <a:pt x="2331" y="4202"/>
                  </a:cubicBezTo>
                  <a:cubicBezTo>
                    <a:pt x="2406" y="4302"/>
                    <a:pt x="2507" y="4378"/>
                    <a:pt x="2657" y="4428"/>
                  </a:cubicBezTo>
                  <a:cubicBezTo>
                    <a:pt x="2757" y="4453"/>
                    <a:pt x="2851" y="4465"/>
                    <a:pt x="2942" y="4465"/>
                  </a:cubicBezTo>
                  <a:cubicBezTo>
                    <a:pt x="3033" y="4465"/>
                    <a:pt x="3121" y="4453"/>
                    <a:pt x="3208" y="4428"/>
                  </a:cubicBezTo>
                  <a:cubicBezTo>
                    <a:pt x="3484" y="4353"/>
                    <a:pt x="3634" y="4202"/>
                    <a:pt x="3710" y="4002"/>
                  </a:cubicBezTo>
                  <a:cubicBezTo>
                    <a:pt x="3710" y="3927"/>
                    <a:pt x="3710" y="3901"/>
                    <a:pt x="3634" y="3876"/>
                  </a:cubicBezTo>
                  <a:cubicBezTo>
                    <a:pt x="3609" y="3876"/>
                    <a:pt x="3559" y="3876"/>
                    <a:pt x="3484" y="3901"/>
                  </a:cubicBezTo>
                  <a:cubicBezTo>
                    <a:pt x="3409" y="3901"/>
                    <a:pt x="3309" y="3901"/>
                    <a:pt x="3208" y="3876"/>
                  </a:cubicBezTo>
                  <a:cubicBezTo>
                    <a:pt x="3083" y="3826"/>
                    <a:pt x="3058" y="3726"/>
                    <a:pt x="3108" y="3526"/>
                  </a:cubicBezTo>
                  <a:cubicBezTo>
                    <a:pt x="3133" y="3500"/>
                    <a:pt x="3158" y="3425"/>
                    <a:pt x="3208" y="3300"/>
                  </a:cubicBezTo>
                  <a:cubicBezTo>
                    <a:pt x="3359" y="2999"/>
                    <a:pt x="3935" y="2297"/>
                    <a:pt x="4913" y="1220"/>
                  </a:cubicBezTo>
                  <a:cubicBezTo>
                    <a:pt x="4988" y="1170"/>
                    <a:pt x="4963" y="1069"/>
                    <a:pt x="4887" y="969"/>
                  </a:cubicBezTo>
                  <a:cubicBezTo>
                    <a:pt x="4862" y="919"/>
                    <a:pt x="4812" y="869"/>
                    <a:pt x="4762" y="844"/>
                  </a:cubicBezTo>
                  <a:cubicBezTo>
                    <a:pt x="4712" y="794"/>
                    <a:pt x="4637" y="769"/>
                    <a:pt x="4537" y="744"/>
                  </a:cubicBezTo>
                  <a:cubicBezTo>
                    <a:pt x="4518" y="737"/>
                    <a:pt x="4497" y="734"/>
                    <a:pt x="4476" y="734"/>
                  </a:cubicBezTo>
                  <a:cubicBezTo>
                    <a:pt x="4411" y="734"/>
                    <a:pt x="4336" y="762"/>
                    <a:pt x="4261" y="819"/>
                  </a:cubicBezTo>
                  <a:cubicBezTo>
                    <a:pt x="4211" y="869"/>
                    <a:pt x="3785" y="1270"/>
                    <a:pt x="2958" y="2022"/>
                  </a:cubicBezTo>
                  <a:cubicBezTo>
                    <a:pt x="2832" y="2147"/>
                    <a:pt x="2632" y="2323"/>
                    <a:pt x="2356" y="2523"/>
                  </a:cubicBezTo>
                  <a:cubicBezTo>
                    <a:pt x="2231" y="2623"/>
                    <a:pt x="2106" y="2698"/>
                    <a:pt x="1955" y="2799"/>
                  </a:cubicBezTo>
                  <a:cubicBezTo>
                    <a:pt x="1830" y="2899"/>
                    <a:pt x="1705" y="2974"/>
                    <a:pt x="1579" y="3024"/>
                  </a:cubicBezTo>
                  <a:cubicBezTo>
                    <a:pt x="1454" y="3099"/>
                    <a:pt x="1354" y="3150"/>
                    <a:pt x="1253" y="3175"/>
                  </a:cubicBezTo>
                  <a:cubicBezTo>
                    <a:pt x="1203" y="3187"/>
                    <a:pt x="1159" y="3193"/>
                    <a:pt x="1122" y="3193"/>
                  </a:cubicBezTo>
                  <a:cubicBezTo>
                    <a:pt x="1084" y="3193"/>
                    <a:pt x="1053" y="3187"/>
                    <a:pt x="1028" y="3175"/>
                  </a:cubicBezTo>
                  <a:cubicBezTo>
                    <a:pt x="978" y="3175"/>
                    <a:pt x="928" y="3150"/>
                    <a:pt x="928" y="3099"/>
                  </a:cubicBezTo>
                  <a:cubicBezTo>
                    <a:pt x="902" y="3074"/>
                    <a:pt x="902" y="3024"/>
                    <a:pt x="928" y="2949"/>
                  </a:cubicBezTo>
                  <a:cubicBezTo>
                    <a:pt x="953" y="2874"/>
                    <a:pt x="1028" y="2774"/>
                    <a:pt x="1153" y="2623"/>
                  </a:cubicBezTo>
                  <a:lnTo>
                    <a:pt x="1379" y="2373"/>
                  </a:lnTo>
                  <a:cubicBezTo>
                    <a:pt x="1479" y="2272"/>
                    <a:pt x="1679" y="2047"/>
                    <a:pt x="1980" y="1696"/>
                  </a:cubicBezTo>
                  <a:cubicBezTo>
                    <a:pt x="2080" y="1546"/>
                    <a:pt x="2181" y="1420"/>
                    <a:pt x="2281" y="1295"/>
                  </a:cubicBezTo>
                  <a:cubicBezTo>
                    <a:pt x="2381" y="1170"/>
                    <a:pt x="2456" y="1044"/>
                    <a:pt x="2532" y="944"/>
                  </a:cubicBezTo>
                  <a:cubicBezTo>
                    <a:pt x="2607" y="819"/>
                    <a:pt x="2657" y="719"/>
                    <a:pt x="2682" y="618"/>
                  </a:cubicBezTo>
                  <a:cubicBezTo>
                    <a:pt x="2707" y="518"/>
                    <a:pt x="2707" y="418"/>
                    <a:pt x="2657" y="317"/>
                  </a:cubicBezTo>
                  <a:cubicBezTo>
                    <a:pt x="2607" y="267"/>
                    <a:pt x="2582" y="217"/>
                    <a:pt x="2532" y="167"/>
                  </a:cubicBezTo>
                  <a:cubicBezTo>
                    <a:pt x="2456" y="117"/>
                    <a:pt x="2381" y="67"/>
                    <a:pt x="2256" y="42"/>
                  </a:cubicBezTo>
                  <a:cubicBezTo>
                    <a:pt x="2182" y="12"/>
                    <a:pt x="2109" y="0"/>
                    <a:pt x="2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7"/>
            <p:cNvSpPr/>
            <p:nvPr/>
          </p:nvSpPr>
          <p:spPr>
            <a:xfrm>
              <a:off x="5035875" y="4232250"/>
              <a:ext cx="97775" cy="93250"/>
            </a:xfrm>
            <a:custGeom>
              <a:rect b="b" l="l" r="r" t="t"/>
              <a:pathLst>
                <a:path extrusionOk="0" h="3730" w="3911">
                  <a:moveTo>
                    <a:pt x="2537" y="0"/>
                  </a:moveTo>
                  <a:cubicBezTo>
                    <a:pt x="2465" y="0"/>
                    <a:pt x="2373" y="24"/>
                    <a:pt x="2281" y="60"/>
                  </a:cubicBezTo>
                  <a:cubicBezTo>
                    <a:pt x="2206" y="111"/>
                    <a:pt x="2156" y="186"/>
                    <a:pt x="2131" y="261"/>
                  </a:cubicBezTo>
                  <a:lnTo>
                    <a:pt x="1755" y="1489"/>
                  </a:lnTo>
                  <a:lnTo>
                    <a:pt x="527" y="1113"/>
                  </a:lnTo>
                  <a:cubicBezTo>
                    <a:pt x="499" y="1104"/>
                    <a:pt x="465" y="1098"/>
                    <a:pt x="426" y="1098"/>
                  </a:cubicBezTo>
                  <a:cubicBezTo>
                    <a:pt x="360" y="1098"/>
                    <a:pt x="280" y="1116"/>
                    <a:pt x="201" y="1163"/>
                  </a:cubicBezTo>
                  <a:cubicBezTo>
                    <a:pt x="126" y="1213"/>
                    <a:pt x="76" y="1263"/>
                    <a:pt x="50" y="1364"/>
                  </a:cubicBezTo>
                  <a:cubicBezTo>
                    <a:pt x="0" y="1464"/>
                    <a:pt x="76" y="1564"/>
                    <a:pt x="251" y="1614"/>
                  </a:cubicBezTo>
                  <a:lnTo>
                    <a:pt x="1579" y="2040"/>
                  </a:lnTo>
                  <a:lnTo>
                    <a:pt x="1153" y="3469"/>
                  </a:lnTo>
                  <a:cubicBezTo>
                    <a:pt x="1103" y="3594"/>
                    <a:pt x="1153" y="3695"/>
                    <a:pt x="1253" y="3720"/>
                  </a:cubicBezTo>
                  <a:cubicBezTo>
                    <a:pt x="1280" y="3726"/>
                    <a:pt x="1307" y="3729"/>
                    <a:pt x="1335" y="3729"/>
                  </a:cubicBezTo>
                  <a:cubicBezTo>
                    <a:pt x="1409" y="3729"/>
                    <a:pt x="1488" y="3706"/>
                    <a:pt x="1579" y="3669"/>
                  </a:cubicBezTo>
                  <a:cubicBezTo>
                    <a:pt x="1655" y="3619"/>
                    <a:pt x="1705" y="3544"/>
                    <a:pt x="1755" y="3419"/>
                  </a:cubicBezTo>
                  <a:lnTo>
                    <a:pt x="2131" y="2191"/>
                  </a:lnTo>
                  <a:lnTo>
                    <a:pt x="3359" y="2567"/>
                  </a:lnTo>
                  <a:cubicBezTo>
                    <a:pt x="3403" y="2584"/>
                    <a:pt x="3448" y="2593"/>
                    <a:pt x="3492" y="2593"/>
                  </a:cubicBezTo>
                  <a:cubicBezTo>
                    <a:pt x="3573" y="2593"/>
                    <a:pt x="3654" y="2565"/>
                    <a:pt x="3735" y="2517"/>
                  </a:cubicBezTo>
                  <a:cubicBezTo>
                    <a:pt x="3810" y="2492"/>
                    <a:pt x="3860" y="2416"/>
                    <a:pt x="3885" y="2341"/>
                  </a:cubicBezTo>
                  <a:cubicBezTo>
                    <a:pt x="3910" y="2216"/>
                    <a:pt x="3860" y="2141"/>
                    <a:pt x="3735" y="2091"/>
                  </a:cubicBezTo>
                  <a:lnTo>
                    <a:pt x="2306" y="1664"/>
                  </a:lnTo>
                  <a:lnTo>
                    <a:pt x="2707" y="311"/>
                  </a:lnTo>
                  <a:cubicBezTo>
                    <a:pt x="2757" y="136"/>
                    <a:pt x="2732" y="35"/>
                    <a:pt x="2607" y="10"/>
                  </a:cubicBezTo>
                  <a:cubicBezTo>
                    <a:pt x="2587" y="4"/>
                    <a:pt x="2563" y="0"/>
                    <a:pt x="2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7"/>
            <p:cNvSpPr/>
            <p:nvPr/>
          </p:nvSpPr>
          <p:spPr>
            <a:xfrm>
              <a:off x="4856675" y="4362575"/>
              <a:ext cx="238750" cy="163975"/>
            </a:xfrm>
            <a:custGeom>
              <a:rect b="b" l="l" r="r" t="t"/>
              <a:pathLst>
                <a:path extrusionOk="0" h="6559" w="9550">
                  <a:moveTo>
                    <a:pt x="6085" y="1"/>
                  </a:moveTo>
                  <a:cubicBezTo>
                    <a:pt x="5921" y="1"/>
                    <a:pt x="5761" y="24"/>
                    <a:pt x="5614" y="60"/>
                  </a:cubicBezTo>
                  <a:cubicBezTo>
                    <a:pt x="5414" y="111"/>
                    <a:pt x="5213" y="211"/>
                    <a:pt x="4988" y="336"/>
                  </a:cubicBezTo>
                  <a:cubicBezTo>
                    <a:pt x="4361" y="712"/>
                    <a:pt x="3685" y="1238"/>
                    <a:pt x="2983" y="1940"/>
                  </a:cubicBezTo>
                  <a:lnTo>
                    <a:pt x="2256" y="2667"/>
                  </a:lnTo>
                  <a:cubicBezTo>
                    <a:pt x="2005" y="2893"/>
                    <a:pt x="1805" y="3093"/>
                    <a:pt x="1579" y="3294"/>
                  </a:cubicBezTo>
                  <a:cubicBezTo>
                    <a:pt x="1379" y="3469"/>
                    <a:pt x="1178" y="3619"/>
                    <a:pt x="1028" y="3745"/>
                  </a:cubicBezTo>
                  <a:cubicBezTo>
                    <a:pt x="853" y="3845"/>
                    <a:pt x="727" y="3920"/>
                    <a:pt x="652" y="3945"/>
                  </a:cubicBezTo>
                  <a:lnTo>
                    <a:pt x="426" y="4045"/>
                  </a:lnTo>
                  <a:cubicBezTo>
                    <a:pt x="351" y="4071"/>
                    <a:pt x="226" y="4071"/>
                    <a:pt x="51" y="4071"/>
                  </a:cubicBezTo>
                  <a:cubicBezTo>
                    <a:pt x="25" y="4071"/>
                    <a:pt x="25" y="4096"/>
                    <a:pt x="0" y="4121"/>
                  </a:cubicBezTo>
                  <a:cubicBezTo>
                    <a:pt x="0" y="4171"/>
                    <a:pt x="0" y="4221"/>
                    <a:pt x="0" y="4271"/>
                  </a:cubicBezTo>
                  <a:cubicBezTo>
                    <a:pt x="51" y="4396"/>
                    <a:pt x="151" y="4497"/>
                    <a:pt x="326" y="4547"/>
                  </a:cubicBezTo>
                  <a:cubicBezTo>
                    <a:pt x="416" y="4569"/>
                    <a:pt x="512" y="4582"/>
                    <a:pt x="607" y="4582"/>
                  </a:cubicBezTo>
                  <a:cubicBezTo>
                    <a:pt x="724" y="4582"/>
                    <a:pt x="842" y="4563"/>
                    <a:pt x="953" y="4522"/>
                  </a:cubicBezTo>
                  <a:cubicBezTo>
                    <a:pt x="1254" y="4446"/>
                    <a:pt x="1730" y="4096"/>
                    <a:pt x="2331" y="3494"/>
                  </a:cubicBezTo>
                  <a:lnTo>
                    <a:pt x="3860" y="2015"/>
                  </a:lnTo>
                  <a:cubicBezTo>
                    <a:pt x="4010" y="1865"/>
                    <a:pt x="4261" y="1614"/>
                    <a:pt x="4637" y="1289"/>
                  </a:cubicBezTo>
                  <a:cubicBezTo>
                    <a:pt x="5113" y="888"/>
                    <a:pt x="5489" y="637"/>
                    <a:pt x="5815" y="587"/>
                  </a:cubicBezTo>
                  <a:lnTo>
                    <a:pt x="5815" y="587"/>
                  </a:lnTo>
                  <a:cubicBezTo>
                    <a:pt x="5339" y="1088"/>
                    <a:pt x="4938" y="1639"/>
                    <a:pt x="4587" y="2216"/>
                  </a:cubicBezTo>
                  <a:cubicBezTo>
                    <a:pt x="4386" y="2542"/>
                    <a:pt x="4186" y="2868"/>
                    <a:pt x="4010" y="3218"/>
                  </a:cubicBezTo>
                  <a:cubicBezTo>
                    <a:pt x="3835" y="3569"/>
                    <a:pt x="3685" y="3920"/>
                    <a:pt x="3559" y="4321"/>
                  </a:cubicBezTo>
                  <a:cubicBezTo>
                    <a:pt x="3434" y="4722"/>
                    <a:pt x="3384" y="5023"/>
                    <a:pt x="3409" y="5198"/>
                  </a:cubicBezTo>
                  <a:cubicBezTo>
                    <a:pt x="3434" y="5399"/>
                    <a:pt x="3534" y="5524"/>
                    <a:pt x="3735" y="5599"/>
                  </a:cubicBezTo>
                  <a:cubicBezTo>
                    <a:pt x="3748" y="5603"/>
                    <a:pt x="3763" y="5604"/>
                    <a:pt x="3778" y="5604"/>
                  </a:cubicBezTo>
                  <a:cubicBezTo>
                    <a:pt x="4000" y="5604"/>
                    <a:pt x="4463" y="5274"/>
                    <a:pt x="5188" y="4572"/>
                  </a:cubicBezTo>
                  <a:lnTo>
                    <a:pt x="6617" y="3143"/>
                  </a:lnTo>
                  <a:cubicBezTo>
                    <a:pt x="7494" y="2266"/>
                    <a:pt x="8171" y="1715"/>
                    <a:pt x="8647" y="1489"/>
                  </a:cubicBezTo>
                  <a:lnTo>
                    <a:pt x="8647" y="1489"/>
                  </a:lnTo>
                  <a:lnTo>
                    <a:pt x="8046" y="2241"/>
                  </a:lnTo>
                  <a:cubicBezTo>
                    <a:pt x="7845" y="2492"/>
                    <a:pt x="7619" y="2792"/>
                    <a:pt x="7394" y="3068"/>
                  </a:cubicBezTo>
                  <a:cubicBezTo>
                    <a:pt x="7193" y="3369"/>
                    <a:pt x="6943" y="3745"/>
                    <a:pt x="6667" y="4171"/>
                  </a:cubicBezTo>
                  <a:cubicBezTo>
                    <a:pt x="6416" y="4597"/>
                    <a:pt x="6216" y="4973"/>
                    <a:pt x="6116" y="5274"/>
                  </a:cubicBezTo>
                  <a:cubicBezTo>
                    <a:pt x="6015" y="5574"/>
                    <a:pt x="6041" y="5850"/>
                    <a:pt x="6141" y="6076"/>
                  </a:cubicBezTo>
                  <a:cubicBezTo>
                    <a:pt x="6191" y="6176"/>
                    <a:pt x="6241" y="6251"/>
                    <a:pt x="6316" y="6326"/>
                  </a:cubicBezTo>
                  <a:cubicBezTo>
                    <a:pt x="6416" y="6401"/>
                    <a:pt x="6542" y="6452"/>
                    <a:pt x="6717" y="6502"/>
                  </a:cubicBezTo>
                  <a:cubicBezTo>
                    <a:pt x="6792" y="6539"/>
                    <a:pt x="6874" y="6558"/>
                    <a:pt x="6962" y="6558"/>
                  </a:cubicBezTo>
                  <a:cubicBezTo>
                    <a:pt x="7049" y="6558"/>
                    <a:pt x="7143" y="6539"/>
                    <a:pt x="7244" y="6502"/>
                  </a:cubicBezTo>
                  <a:cubicBezTo>
                    <a:pt x="7319" y="6502"/>
                    <a:pt x="7369" y="6452"/>
                    <a:pt x="7444" y="6426"/>
                  </a:cubicBezTo>
                  <a:cubicBezTo>
                    <a:pt x="7494" y="6401"/>
                    <a:pt x="7544" y="6351"/>
                    <a:pt x="7594" y="6301"/>
                  </a:cubicBezTo>
                  <a:cubicBezTo>
                    <a:pt x="7645" y="6251"/>
                    <a:pt x="7695" y="6201"/>
                    <a:pt x="7720" y="6101"/>
                  </a:cubicBezTo>
                  <a:cubicBezTo>
                    <a:pt x="7745" y="6025"/>
                    <a:pt x="7720" y="5950"/>
                    <a:pt x="7670" y="5950"/>
                  </a:cubicBezTo>
                  <a:cubicBezTo>
                    <a:pt x="7657" y="5938"/>
                    <a:pt x="7645" y="5931"/>
                    <a:pt x="7629" y="5931"/>
                  </a:cubicBezTo>
                  <a:cubicBezTo>
                    <a:pt x="7613" y="5931"/>
                    <a:pt x="7594" y="5938"/>
                    <a:pt x="7569" y="5950"/>
                  </a:cubicBezTo>
                  <a:lnTo>
                    <a:pt x="7469" y="5950"/>
                  </a:lnTo>
                  <a:cubicBezTo>
                    <a:pt x="7419" y="5950"/>
                    <a:pt x="7369" y="5975"/>
                    <a:pt x="7319" y="5975"/>
                  </a:cubicBezTo>
                  <a:cubicBezTo>
                    <a:pt x="7269" y="5950"/>
                    <a:pt x="7193" y="5950"/>
                    <a:pt x="7093" y="5925"/>
                  </a:cubicBezTo>
                  <a:cubicBezTo>
                    <a:pt x="7018" y="5900"/>
                    <a:pt x="6968" y="5825"/>
                    <a:pt x="6943" y="5725"/>
                  </a:cubicBezTo>
                  <a:cubicBezTo>
                    <a:pt x="6918" y="5599"/>
                    <a:pt x="6943" y="5474"/>
                    <a:pt x="6993" y="5324"/>
                  </a:cubicBezTo>
                  <a:cubicBezTo>
                    <a:pt x="7143" y="4948"/>
                    <a:pt x="7444" y="4446"/>
                    <a:pt x="7895" y="3795"/>
                  </a:cubicBezTo>
                  <a:lnTo>
                    <a:pt x="8271" y="3243"/>
                  </a:lnTo>
                  <a:lnTo>
                    <a:pt x="9299" y="1840"/>
                  </a:lnTo>
                  <a:cubicBezTo>
                    <a:pt x="9374" y="1715"/>
                    <a:pt x="9449" y="1614"/>
                    <a:pt x="9499" y="1539"/>
                  </a:cubicBezTo>
                  <a:cubicBezTo>
                    <a:pt x="9549" y="1464"/>
                    <a:pt x="9549" y="1389"/>
                    <a:pt x="9499" y="1264"/>
                  </a:cubicBezTo>
                  <a:cubicBezTo>
                    <a:pt x="9474" y="1238"/>
                    <a:pt x="9424" y="1188"/>
                    <a:pt x="9399" y="1163"/>
                  </a:cubicBezTo>
                  <a:cubicBezTo>
                    <a:pt x="9349" y="1113"/>
                    <a:pt x="9274" y="1088"/>
                    <a:pt x="9198" y="1063"/>
                  </a:cubicBezTo>
                  <a:cubicBezTo>
                    <a:pt x="9145" y="1045"/>
                    <a:pt x="9080" y="1028"/>
                    <a:pt x="8992" y="1028"/>
                  </a:cubicBezTo>
                  <a:cubicBezTo>
                    <a:pt x="8956" y="1028"/>
                    <a:pt x="8917" y="1031"/>
                    <a:pt x="8873" y="1038"/>
                  </a:cubicBezTo>
                  <a:cubicBezTo>
                    <a:pt x="8246" y="1038"/>
                    <a:pt x="7369" y="1564"/>
                    <a:pt x="6316" y="2617"/>
                  </a:cubicBezTo>
                  <a:lnTo>
                    <a:pt x="5614" y="3319"/>
                  </a:lnTo>
                  <a:lnTo>
                    <a:pt x="4913" y="4020"/>
                  </a:lnTo>
                  <a:cubicBezTo>
                    <a:pt x="4712" y="4246"/>
                    <a:pt x="4487" y="4446"/>
                    <a:pt x="4286" y="4647"/>
                  </a:cubicBezTo>
                  <a:cubicBezTo>
                    <a:pt x="4662" y="3594"/>
                    <a:pt x="5289" y="2492"/>
                    <a:pt x="6166" y="1339"/>
                  </a:cubicBezTo>
                  <a:lnTo>
                    <a:pt x="6517" y="862"/>
                  </a:lnTo>
                  <a:cubicBezTo>
                    <a:pt x="6642" y="737"/>
                    <a:pt x="6692" y="637"/>
                    <a:pt x="6742" y="562"/>
                  </a:cubicBezTo>
                  <a:cubicBezTo>
                    <a:pt x="6817" y="461"/>
                    <a:pt x="6817" y="361"/>
                    <a:pt x="6742" y="236"/>
                  </a:cubicBezTo>
                  <a:cubicBezTo>
                    <a:pt x="6692" y="186"/>
                    <a:pt x="6667" y="161"/>
                    <a:pt x="6592" y="111"/>
                  </a:cubicBezTo>
                  <a:cubicBezTo>
                    <a:pt x="6542" y="86"/>
                    <a:pt x="6492" y="60"/>
                    <a:pt x="6442" y="35"/>
                  </a:cubicBezTo>
                  <a:cubicBezTo>
                    <a:pt x="6391" y="35"/>
                    <a:pt x="6316" y="10"/>
                    <a:pt x="6266" y="10"/>
                  </a:cubicBezTo>
                  <a:cubicBezTo>
                    <a:pt x="6206" y="4"/>
                    <a:pt x="6145" y="1"/>
                    <a:pt x="60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7"/>
            <p:cNvSpPr/>
            <p:nvPr/>
          </p:nvSpPr>
          <p:spPr>
            <a:xfrm>
              <a:off x="5066575" y="4454800"/>
              <a:ext cx="97150" cy="94475"/>
            </a:xfrm>
            <a:custGeom>
              <a:rect b="b" l="l" r="r" t="t"/>
              <a:pathLst>
                <a:path extrusionOk="0" h="3779" w="3886">
                  <a:moveTo>
                    <a:pt x="2787" y="508"/>
                  </a:moveTo>
                  <a:cubicBezTo>
                    <a:pt x="2847" y="508"/>
                    <a:pt x="2904" y="516"/>
                    <a:pt x="2958" y="532"/>
                  </a:cubicBezTo>
                  <a:cubicBezTo>
                    <a:pt x="3133" y="582"/>
                    <a:pt x="3183" y="732"/>
                    <a:pt x="3108" y="983"/>
                  </a:cubicBezTo>
                  <a:cubicBezTo>
                    <a:pt x="3033" y="1234"/>
                    <a:pt x="2807" y="1459"/>
                    <a:pt x="2432" y="1635"/>
                  </a:cubicBezTo>
                  <a:cubicBezTo>
                    <a:pt x="2171" y="1756"/>
                    <a:pt x="1885" y="1830"/>
                    <a:pt x="1593" y="1830"/>
                  </a:cubicBezTo>
                  <a:cubicBezTo>
                    <a:pt x="1464" y="1830"/>
                    <a:pt x="1334" y="1816"/>
                    <a:pt x="1203" y="1785"/>
                  </a:cubicBezTo>
                  <a:cubicBezTo>
                    <a:pt x="1454" y="1409"/>
                    <a:pt x="1755" y="1083"/>
                    <a:pt x="2031" y="833"/>
                  </a:cubicBezTo>
                  <a:cubicBezTo>
                    <a:pt x="2306" y="616"/>
                    <a:pt x="2566" y="508"/>
                    <a:pt x="2787" y="508"/>
                  </a:cubicBezTo>
                  <a:close/>
                  <a:moveTo>
                    <a:pt x="2702" y="1"/>
                  </a:moveTo>
                  <a:cubicBezTo>
                    <a:pt x="2481" y="1"/>
                    <a:pt x="2247" y="46"/>
                    <a:pt x="2005" y="131"/>
                  </a:cubicBezTo>
                  <a:cubicBezTo>
                    <a:pt x="1805" y="206"/>
                    <a:pt x="1604" y="306"/>
                    <a:pt x="1404" y="432"/>
                  </a:cubicBezTo>
                  <a:cubicBezTo>
                    <a:pt x="1203" y="557"/>
                    <a:pt x="1028" y="682"/>
                    <a:pt x="878" y="833"/>
                  </a:cubicBezTo>
                  <a:cubicBezTo>
                    <a:pt x="702" y="983"/>
                    <a:pt x="577" y="1158"/>
                    <a:pt x="452" y="1334"/>
                  </a:cubicBezTo>
                  <a:cubicBezTo>
                    <a:pt x="326" y="1509"/>
                    <a:pt x="226" y="1710"/>
                    <a:pt x="151" y="1935"/>
                  </a:cubicBezTo>
                  <a:cubicBezTo>
                    <a:pt x="0" y="2336"/>
                    <a:pt x="25" y="2712"/>
                    <a:pt x="176" y="3038"/>
                  </a:cubicBezTo>
                  <a:cubicBezTo>
                    <a:pt x="351" y="3339"/>
                    <a:pt x="602" y="3539"/>
                    <a:pt x="953" y="3640"/>
                  </a:cubicBezTo>
                  <a:cubicBezTo>
                    <a:pt x="1247" y="3734"/>
                    <a:pt x="1518" y="3778"/>
                    <a:pt x="1765" y="3778"/>
                  </a:cubicBezTo>
                  <a:cubicBezTo>
                    <a:pt x="2045" y="3778"/>
                    <a:pt x="2294" y="3721"/>
                    <a:pt x="2507" y="3615"/>
                  </a:cubicBezTo>
                  <a:cubicBezTo>
                    <a:pt x="2607" y="3539"/>
                    <a:pt x="2682" y="3439"/>
                    <a:pt x="2732" y="3289"/>
                  </a:cubicBezTo>
                  <a:cubicBezTo>
                    <a:pt x="2732" y="3239"/>
                    <a:pt x="2732" y="3164"/>
                    <a:pt x="2732" y="3113"/>
                  </a:cubicBezTo>
                  <a:cubicBezTo>
                    <a:pt x="2707" y="3038"/>
                    <a:pt x="2682" y="2988"/>
                    <a:pt x="2632" y="2988"/>
                  </a:cubicBezTo>
                  <a:cubicBezTo>
                    <a:pt x="2619" y="2981"/>
                    <a:pt x="2605" y="2978"/>
                    <a:pt x="2591" y="2978"/>
                  </a:cubicBezTo>
                  <a:cubicBezTo>
                    <a:pt x="2553" y="2978"/>
                    <a:pt x="2512" y="3001"/>
                    <a:pt x="2457" y="3038"/>
                  </a:cubicBezTo>
                  <a:cubicBezTo>
                    <a:pt x="2381" y="3063"/>
                    <a:pt x="2281" y="3113"/>
                    <a:pt x="2156" y="3138"/>
                  </a:cubicBezTo>
                  <a:cubicBezTo>
                    <a:pt x="2005" y="3173"/>
                    <a:pt x="1859" y="3192"/>
                    <a:pt x="1716" y="3192"/>
                  </a:cubicBezTo>
                  <a:cubicBezTo>
                    <a:pt x="1551" y="3192"/>
                    <a:pt x="1390" y="3167"/>
                    <a:pt x="1229" y="3113"/>
                  </a:cubicBezTo>
                  <a:cubicBezTo>
                    <a:pt x="1078" y="3063"/>
                    <a:pt x="953" y="2963"/>
                    <a:pt x="928" y="2788"/>
                  </a:cubicBezTo>
                  <a:cubicBezTo>
                    <a:pt x="903" y="2712"/>
                    <a:pt x="903" y="2612"/>
                    <a:pt x="903" y="2537"/>
                  </a:cubicBezTo>
                  <a:cubicBezTo>
                    <a:pt x="903" y="2437"/>
                    <a:pt x="928" y="2361"/>
                    <a:pt x="953" y="2286"/>
                  </a:cubicBezTo>
                  <a:cubicBezTo>
                    <a:pt x="978" y="2211"/>
                    <a:pt x="1003" y="2161"/>
                    <a:pt x="1028" y="2136"/>
                  </a:cubicBezTo>
                  <a:cubicBezTo>
                    <a:pt x="1362" y="2240"/>
                    <a:pt x="1696" y="2293"/>
                    <a:pt x="2016" y="2293"/>
                  </a:cubicBezTo>
                  <a:cubicBezTo>
                    <a:pt x="2080" y="2293"/>
                    <a:pt x="2143" y="2290"/>
                    <a:pt x="2206" y="2286"/>
                  </a:cubicBezTo>
                  <a:cubicBezTo>
                    <a:pt x="2406" y="2286"/>
                    <a:pt x="2582" y="2261"/>
                    <a:pt x="2757" y="2211"/>
                  </a:cubicBezTo>
                  <a:cubicBezTo>
                    <a:pt x="2933" y="2161"/>
                    <a:pt x="3083" y="2111"/>
                    <a:pt x="3234" y="2036"/>
                  </a:cubicBezTo>
                  <a:cubicBezTo>
                    <a:pt x="3359" y="1935"/>
                    <a:pt x="3484" y="1835"/>
                    <a:pt x="3584" y="1735"/>
                  </a:cubicBezTo>
                  <a:cubicBezTo>
                    <a:pt x="3685" y="1610"/>
                    <a:pt x="3760" y="1459"/>
                    <a:pt x="3810" y="1309"/>
                  </a:cubicBezTo>
                  <a:cubicBezTo>
                    <a:pt x="3885" y="1133"/>
                    <a:pt x="3885" y="983"/>
                    <a:pt x="3885" y="858"/>
                  </a:cubicBezTo>
                  <a:cubicBezTo>
                    <a:pt x="3835" y="457"/>
                    <a:pt x="3609" y="206"/>
                    <a:pt x="3183" y="81"/>
                  </a:cubicBezTo>
                  <a:cubicBezTo>
                    <a:pt x="3032" y="27"/>
                    <a:pt x="2871" y="1"/>
                    <a:pt x="2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0" name="Google Shape;4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300" y="1008275"/>
            <a:ext cx="2517350" cy="25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95"/>
          <p:cNvGrpSpPr/>
          <p:nvPr/>
        </p:nvGrpSpPr>
        <p:grpSpPr>
          <a:xfrm rot="-981899">
            <a:off x="537473" y="345098"/>
            <a:ext cx="854102" cy="1401641"/>
            <a:chOff x="1650525" y="719300"/>
            <a:chExt cx="1247525" cy="2047275"/>
          </a:xfrm>
        </p:grpSpPr>
        <p:sp>
          <p:nvSpPr>
            <p:cNvPr id="970" name="Google Shape;970;p95"/>
            <p:cNvSpPr/>
            <p:nvPr/>
          </p:nvSpPr>
          <p:spPr>
            <a:xfrm>
              <a:off x="1650525" y="719300"/>
              <a:ext cx="1247525" cy="2047275"/>
            </a:xfrm>
            <a:custGeom>
              <a:rect b="b" l="l" r="r" t="t"/>
              <a:pathLst>
                <a:path extrusionOk="0" h="81891" w="49901">
                  <a:moveTo>
                    <a:pt x="35216" y="1"/>
                  </a:moveTo>
                  <a:cubicBezTo>
                    <a:pt x="32223" y="1"/>
                    <a:pt x="29693" y="1431"/>
                    <a:pt x="27845" y="2457"/>
                  </a:cubicBezTo>
                  <a:cubicBezTo>
                    <a:pt x="26567" y="3184"/>
                    <a:pt x="25514" y="4187"/>
                    <a:pt x="24512" y="5264"/>
                  </a:cubicBezTo>
                  <a:cubicBezTo>
                    <a:pt x="22122" y="2897"/>
                    <a:pt x="18640" y="335"/>
                    <a:pt x="13788" y="335"/>
                  </a:cubicBezTo>
                  <a:cubicBezTo>
                    <a:pt x="13143" y="335"/>
                    <a:pt x="12474" y="380"/>
                    <a:pt x="11780" y="477"/>
                  </a:cubicBezTo>
                  <a:cubicBezTo>
                    <a:pt x="8847" y="878"/>
                    <a:pt x="6316" y="2056"/>
                    <a:pt x="4286" y="3936"/>
                  </a:cubicBezTo>
                  <a:cubicBezTo>
                    <a:pt x="1830" y="6217"/>
                    <a:pt x="1028" y="9249"/>
                    <a:pt x="577" y="11906"/>
                  </a:cubicBezTo>
                  <a:cubicBezTo>
                    <a:pt x="0" y="15214"/>
                    <a:pt x="351" y="18397"/>
                    <a:pt x="1579" y="21380"/>
                  </a:cubicBezTo>
                  <a:cubicBezTo>
                    <a:pt x="2556" y="23761"/>
                    <a:pt x="3785" y="26468"/>
                    <a:pt x="6065" y="28623"/>
                  </a:cubicBezTo>
                  <a:cubicBezTo>
                    <a:pt x="6567" y="29099"/>
                    <a:pt x="7018" y="29651"/>
                    <a:pt x="7519" y="30227"/>
                  </a:cubicBezTo>
                  <a:cubicBezTo>
                    <a:pt x="8371" y="31229"/>
                    <a:pt x="9248" y="32257"/>
                    <a:pt x="10426" y="33109"/>
                  </a:cubicBezTo>
                  <a:cubicBezTo>
                    <a:pt x="12331" y="34488"/>
                    <a:pt x="14110" y="35991"/>
                    <a:pt x="15740" y="37420"/>
                  </a:cubicBezTo>
                  <a:cubicBezTo>
                    <a:pt x="17268" y="38748"/>
                    <a:pt x="18973" y="39676"/>
                    <a:pt x="20627" y="40553"/>
                  </a:cubicBezTo>
                  <a:cubicBezTo>
                    <a:pt x="20652" y="40553"/>
                    <a:pt x="20652" y="40553"/>
                    <a:pt x="20677" y="40578"/>
                  </a:cubicBezTo>
                  <a:cubicBezTo>
                    <a:pt x="20652" y="40603"/>
                    <a:pt x="20627" y="40628"/>
                    <a:pt x="20602" y="40653"/>
                  </a:cubicBezTo>
                  <a:cubicBezTo>
                    <a:pt x="20025" y="41555"/>
                    <a:pt x="19850" y="42433"/>
                    <a:pt x="20126" y="43285"/>
                  </a:cubicBezTo>
                  <a:cubicBezTo>
                    <a:pt x="20201" y="43435"/>
                    <a:pt x="20276" y="43610"/>
                    <a:pt x="20351" y="43761"/>
                  </a:cubicBezTo>
                  <a:cubicBezTo>
                    <a:pt x="19850" y="44964"/>
                    <a:pt x="19549" y="46092"/>
                    <a:pt x="19449" y="47270"/>
                  </a:cubicBezTo>
                  <a:cubicBezTo>
                    <a:pt x="19123" y="50578"/>
                    <a:pt x="19900" y="53786"/>
                    <a:pt x="21755" y="56794"/>
                  </a:cubicBezTo>
                  <a:lnTo>
                    <a:pt x="22005" y="57220"/>
                  </a:lnTo>
                  <a:cubicBezTo>
                    <a:pt x="22607" y="58172"/>
                    <a:pt x="23158" y="59074"/>
                    <a:pt x="23559" y="60002"/>
                  </a:cubicBezTo>
                  <a:cubicBezTo>
                    <a:pt x="24211" y="61530"/>
                    <a:pt x="24060" y="62182"/>
                    <a:pt x="23810" y="62683"/>
                  </a:cubicBezTo>
                  <a:cubicBezTo>
                    <a:pt x="23409" y="63435"/>
                    <a:pt x="22933" y="64187"/>
                    <a:pt x="22406" y="64964"/>
                  </a:cubicBezTo>
                  <a:lnTo>
                    <a:pt x="22231" y="65240"/>
                  </a:lnTo>
                  <a:cubicBezTo>
                    <a:pt x="19273" y="69801"/>
                    <a:pt x="19449" y="75365"/>
                    <a:pt x="22657" y="79751"/>
                  </a:cubicBezTo>
                  <a:cubicBezTo>
                    <a:pt x="22933" y="80127"/>
                    <a:pt x="23208" y="80503"/>
                    <a:pt x="23509" y="80879"/>
                  </a:cubicBezTo>
                  <a:cubicBezTo>
                    <a:pt x="24088" y="81585"/>
                    <a:pt x="24863" y="81891"/>
                    <a:pt x="25628" y="81891"/>
                  </a:cubicBezTo>
                  <a:cubicBezTo>
                    <a:pt x="27744" y="81891"/>
                    <a:pt x="29794" y="79555"/>
                    <a:pt x="27494" y="76869"/>
                  </a:cubicBezTo>
                  <a:cubicBezTo>
                    <a:pt x="25339" y="74312"/>
                    <a:pt x="25038" y="71129"/>
                    <a:pt x="26918" y="68398"/>
                  </a:cubicBezTo>
                  <a:lnTo>
                    <a:pt x="27193" y="68022"/>
                  </a:lnTo>
                  <a:cubicBezTo>
                    <a:pt x="27995" y="66844"/>
                    <a:pt x="28923" y="65515"/>
                    <a:pt x="29374" y="63836"/>
                  </a:cubicBezTo>
                  <a:cubicBezTo>
                    <a:pt x="30050" y="61305"/>
                    <a:pt x="29273" y="59099"/>
                    <a:pt x="28346" y="57094"/>
                  </a:cubicBezTo>
                  <a:cubicBezTo>
                    <a:pt x="27945" y="56267"/>
                    <a:pt x="27469" y="55540"/>
                    <a:pt x="27018" y="54839"/>
                  </a:cubicBezTo>
                  <a:cubicBezTo>
                    <a:pt x="26667" y="54337"/>
                    <a:pt x="26341" y="53836"/>
                    <a:pt x="26090" y="53335"/>
                  </a:cubicBezTo>
                  <a:cubicBezTo>
                    <a:pt x="24637" y="50503"/>
                    <a:pt x="24386" y="47971"/>
                    <a:pt x="25339" y="45515"/>
                  </a:cubicBezTo>
                  <a:cubicBezTo>
                    <a:pt x="25464" y="45490"/>
                    <a:pt x="25614" y="45465"/>
                    <a:pt x="25740" y="45440"/>
                  </a:cubicBezTo>
                  <a:lnTo>
                    <a:pt x="26116" y="45390"/>
                  </a:lnTo>
                  <a:lnTo>
                    <a:pt x="26191" y="45340"/>
                  </a:lnTo>
                  <a:cubicBezTo>
                    <a:pt x="26316" y="45352"/>
                    <a:pt x="26466" y="45365"/>
                    <a:pt x="26636" y="45365"/>
                  </a:cubicBezTo>
                  <a:cubicBezTo>
                    <a:pt x="26805" y="45365"/>
                    <a:pt x="26993" y="45352"/>
                    <a:pt x="27193" y="45315"/>
                  </a:cubicBezTo>
                  <a:cubicBezTo>
                    <a:pt x="28722" y="45089"/>
                    <a:pt x="29349" y="44212"/>
                    <a:pt x="29599" y="43686"/>
                  </a:cubicBezTo>
                  <a:cubicBezTo>
                    <a:pt x="29825" y="43184"/>
                    <a:pt x="30126" y="42157"/>
                    <a:pt x="29349" y="40829"/>
                  </a:cubicBezTo>
                  <a:cubicBezTo>
                    <a:pt x="29449" y="40753"/>
                    <a:pt x="29524" y="40678"/>
                    <a:pt x="29624" y="40603"/>
                  </a:cubicBezTo>
                  <a:cubicBezTo>
                    <a:pt x="30351" y="39976"/>
                    <a:pt x="31053" y="39375"/>
                    <a:pt x="31780" y="38924"/>
                  </a:cubicBezTo>
                  <a:cubicBezTo>
                    <a:pt x="32381" y="38548"/>
                    <a:pt x="32882" y="38097"/>
                    <a:pt x="33334" y="37721"/>
                  </a:cubicBezTo>
                  <a:cubicBezTo>
                    <a:pt x="33810" y="37320"/>
                    <a:pt x="34186" y="36969"/>
                    <a:pt x="34587" y="36768"/>
                  </a:cubicBezTo>
                  <a:cubicBezTo>
                    <a:pt x="36216" y="35941"/>
                    <a:pt x="37469" y="34839"/>
                    <a:pt x="38647" y="33736"/>
                  </a:cubicBezTo>
                  <a:cubicBezTo>
                    <a:pt x="39248" y="33209"/>
                    <a:pt x="39800" y="32708"/>
                    <a:pt x="40351" y="32282"/>
                  </a:cubicBezTo>
                  <a:cubicBezTo>
                    <a:pt x="40677" y="32031"/>
                    <a:pt x="40878" y="31756"/>
                    <a:pt x="41003" y="31580"/>
                  </a:cubicBezTo>
                  <a:cubicBezTo>
                    <a:pt x="48396" y="25415"/>
                    <a:pt x="49900" y="16242"/>
                    <a:pt x="49098" y="11881"/>
                  </a:cubicBezTo>
                  <a:cubicBezTo>
                    <a:pt x="48446" y="8197"/>
                    <a:pt x="46141" y="5014"/>
                    <a:pt x="42106" y="2132"/>
                  </a:cubicBezTo>
                  <a:cubicBezTo>
                    <a:pt x="41153" y="1455"/>
                    <a:pt x="40126" y="1129"/>
                    <a:pt x="39198" y="828"/>
                  </a:cubicBezTo>
                  <a:cubicBezTo>
                    <a:pt x="38948" y="753"/>
                    <a:pt x="38697" y="653"/>
                    <a:pt x="38446" y="578"/>
                  </a:cubicBezTo>
                  <a:cubicBezTo>
                    <a:pt x="37321" y="168"/>
                    <a:pt x="36241" y="1"/>
                    <a:pt x="352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5"/>
            <p:cNvSpPr/>
            <p:nvPr/>
          </p:nvSpPr>
          <p:spPr>
            <a:xfrm>
              <a:off x="2181850" y="1682850"/>
              <a:ext cx="164800" cy="1017800"/>
            </a:xfrm>
            <a:custGeom>
              <a:rect b="b" l="l" r="r" t="t"/>
              <a:pathLst>
                <a:path extrusionOk="0" h="40712" w="6592">
                  <a:moveTo>
                    <a:pt x="4235" y="1"/>
                  </a:moveTo>
                  <a:cubicBezTo>
                    <a:pt x="4103" y="1"/>
                    <a:pt x="3974" y="119"/>
                    <a:pt x="3835" y="181"/>
                  </a:cubicBezTo>
                  <a:cubicBezTo>
                    <a:pt x="3660" y="983"/>
                    <a:pt x="3334" y="1735"/>
                    <a:pt x="2908" y="2462"/>
                  </a:cubicBezTo>
                  <a:cubicBezTo>
                    <a:pt x="1705" y="4467"/>
                    <a:pt x="502" y="6497"/>
                    <a:pt x="276" y="8903"/>
                  </a:cubicBezTo>
                  <a:cubicBezTo>
                    <a:pt x="0" y="11911"/>
                    <a:pt x="727" y="14642"/>
                    <a:pt x="2281" y="17149"/>
                  </a:cubicBezTo>
                  <a:cubicBezTo>
                    <a:pt x="2983" y="18302"/>
                    <a:pt x="3685" y="19404"/>
                    <a:pt x="4211" y="20632"/>
                  </a:cubicBezTo>
                  <a:cubicBezTo>
                    <a:pt x="4837" y="22086"/>
                    <a:pt x="5213" y="23615"/>
                    <a:pt x="4411" y="25119"/>
                  </a:cubicBezTo>
                  <a:cubicBezTo>
                    <a:pt x="3910" y="26046"/>
                    <a:pt x="3309" y="26948"/>
                    <a:pt x="2732" y="27851"/>
                  </a:cubicBezTo>
                  <a:cubicBezTo>
                    <a:pt x="126" y="31861"/>
                    <a:pt x="502" y="36447"/>
                    <a:pt x="3108" y="39981"/>
                  </a:cubicBezTo>
                  <a:cubicBezTo>
                    <a:pt x="3476" y="40483"/>
                    <a:pt x="3978" y="40712"/>
                    <a:pt x="4358" y="40712"/>
                  </a:cubicBezTo>
                  <a:cubicBezTo>
                    <a:pt x="4832" y="40712"/>
                    <a:pt x="5115" y="40356"/>
                    <a:pt x="4712" y="39730"/>
                  </a:cubicBezTo>
                  <a:cubicBezTo>
                    <a:pt x="1955" y="36673"/>
                    <a:pt x="1404" y="32387"/>
                    <a:pt x="3960" y="28678"/>
                  </a:cubicBezTo>
                  <a:cubicBezTo>
                    <a:pt x="4787" y="27450"/>
                    <a:pt x="5715" y="26221"/>
                    <a:pt x="6091" y="24768"/>
                  </a:cubicBezTo>
                  <a:cubicBezTo>
                    <a:pt x="6592" y="22863"/>
                    <a:pt x="5990" y="21134"/>
                    <a:pt x="5188" y="19429"/>
                  </a:cubicBezTo>
                  <a:cubicBezTo>
                    <a:pt x="4587" y="18126"/>
                    <a:pt x="3634" y="17023"/>
                    <a:pt x="2983" y="15745"/>
                  </a:cubicBezTo>
                  <a:cubicBezTo>
                    <a:pt x="1128" y="12136"/>
                    <a:pt x="777" y="8452"/>
                    <a:pt x="2832" y="4718"/>
                  </a:cubicBezTo>
                  <a:cubicBezTo>
                    <a:pt x="3609" y="3314"/>
                    <a:pt x="4386" y="1860"/>
                    <a:pt x="4487" y="181"/>
                  </a:cubicBezTo>
                  <a:cubicBezTo>
                    <a:pt x="4400" y="47"/>
                    <a:pt x="4317" y="1"/>
                    <a:pt x="4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5"/>
            <p:cNvSpPr/>
            <p:nvPr/>
          </p:nvSpPr>
          <p:spPr>
            <a:xfrm>
              <a:off x="1703775" y="771375"/>
              <a:ext cx="1141000" cy="1033500"/>
            </a:xfrm>
            <a:custGeom>
              <a:rect b="b" l="l" r="r" t="t"/>
              <a:pathLst>
                <a:path extrusionOk="0" h="41340" w="45640">
                  <a:moveTo>
                    <a:pt x="33096" y="0"/>
                  </a:moveTo>
                  <a:cubicBezTo>
                    <a:pt x="30809" y="0"/>
                    <a:pt x="28742" y="1075"/>
                    <a:pt x="26742" y="2204"/>
                  </a:cubicBezTo>
                  <a:cubicBezTo>
                    <a:pt x="25364" y="2981"/>
                    <a:pt x="24186" y="4259"/>
                    <a:pt x="23083" y="5512"/>
                  </a:cubicBezTo>
                  <a:cubicBezTo>
                    <a:pt x="22741" y="5891"/>
                    <a:pt x="22571" y="6080"/>
                    <a:pt x="22403" y="6080"/>
                  </a:cubicBezTo>
                  <a:cubicBezTo>
                    <a:pt x="22227" y="6080"/>
                    <a:pt x="22052" y="5873"/>
                    <a:pt x="21680" y="5462"/>
                  </a:cubicBezTo>
                  <a:cubicBezTo>
                    <a:pt x="18883" y="2489"/>
                    <a:pt x="15738" y="349"/>
                    <a:pt x="11667" y="349"/>
                  </a:cubicBezTo>
                  <a:cubicBezTo>
                    <a:pt x="11105" y="349"/>
                    <a:pt x="10525" y="389"/>
                    <a:pt x="9925" y="475"/>
                  </a:cubicBezTo>
                  <a:cubicBezTo>
                    <a:pt x="7494" y="800"/>
                    <a:pt x="5339" y="1753"/>
                    <a:pt x="3584" y="3382"/>
                  </a:cubicBezTo>
                  <a:cubicBezTo>
                    <a:pt x="1630" y="5186"/>
                    <a:pt x="928" y="7643"/>
                    <a:pt x="502" y="10174"/>
                  </a:cubicBezTo>
                  <a:cubicBezTo>
                    <a:pt x="0" y="13031"/>
                    <a:pt x="276" y="15838"/>
                    <a:pt x="1379" y="18495"/>
                  </a:cubicBezTo>
                  <a:cubicBezTo>
                    <a:pt x="2356" y="20851"/>
                    <a:pt x="3434" y="23207"/>
                    <a:pt x="5364" y="25036"/>
                  </a:cubicBezTo>
                  <a:cubicBezTo>
                    <a:pt x="6818" y="26390"/>
                    <a:pt x="7895" y="28169"/>
                    <a:pt x="9524" y="29347"/>
                  </a:cubicBezTo>
                  <a:cubicBezTo>
                    <a:pt x="11429" y="30700"/>
                    <a:pt x="13209" y="32204"/>
                    <a:pt x="14988" y="33758"/>
                  </a:cubicBezTo>
                  <a:cubicBezTo>
                    <a:pt x="16692" y="35262"/>
                    <a:pt x="18772" y="36189"/>
                    <a:pt x="20727" y="37292"/>
                  </a:cubicBezTo>
                  <a:cubicBezTo>
                    <a:pt x="21304" y="37618"/>
                    <a:pt x="21379" y="37893"/>
                    <a:pt x="21053" y="38395"/>
                  </a:cubicBezTo>
                  <a:cubicBezTo>
                    <a:pt x="20777" y="38846"/>
                    <a:pt x="20502" y="39297"/>
                    <a:pt x="20226" y="39748"/>
                  </a:cubicBezTo>
                  <a:cubicBezTo>
                    <a:pt x="19775" y="40400"/>
                    <a:pt x="19900" y="40751"/>
                    <a:pt x="20627" y="41001"/>
                  </a:cubicBezTo>
                  <a:cubicBezTo>
                    <a:pt x="21254" y="41227"/>
                    <a:pt x="21930" y="41177"/>
                    <a:pt x="22582" y="41302"/>
                  </a:cubicBezTo>
                  <a:cubicBezTo>
                    <a:pt x="22695" y="41327"/>
                    <a:pt x="22808" y="41340"/>
                    <a:pt x="22920" y="41340"/>
                  </a:cubicBezTo>
                  <a:cubicBezTo>
                    <a:pt x="23033" y="41340"/>
                    <a:pt x="23146" y="41327"/>
                    <a:pt x="23259" y="41302"/>
                  </a:cubicBezTo>
                  <a:cubicBezTo>
                    <a:pt x="23453" y="41189"/>
                    <a:pt x="23652" y="41160"/>
                    <a:pt x="23853" y="41160"/>
                  </a:cubicBezTo>
                  <a:cubicBezTo>
                    <a:pt x="24066" y="41160"/>
                    <a:pt x="24282" y="41193"/>
                    <a:pt x="24499" y="41193"/>
                  </a:cubicBezTo>
                  <a:cubicBezTo>
                    <a:pt x="24579" y="41193"/>
                    <a:pt x="24658" y="41189"/>
                    <a:pt x="24737" y="41177"/>
                  </a:cubicBezTo>
                  <a:cubicBezTo>
                    <a:pt x="25640" y="41026"/>
                    <a:pt x="25865" y="40550"/>
                    <a:pt x="25414" y="39798"/>
                  </a:cubicBezTo>
                  <a:cubicBezTo>
                    <a:pt x="25214" y="39422"/>
                    <a:pt x="25013" y="39046"/>
                    <a:pt x="24788" y="38670"/>
                  </a:cubicBezTo>
                  <a:cubicBezTo>
                    <a:pt x="24637" y="38395"/>
                    <a:pt x="24587" y="38194"/>
                    <a:pt x="24913" y="37944"/>
                  </a:cubicBezTo>
                  <a:cubicBezTo>
                    <a:pt x="26141" y="36991"/>
                    <a:pt x="27219" y="35888"/>
                    <a:pt x="28547" y="35086"/>
                  </a:cubicBezTo>
                  <a:cubicBezTo>
                    <a:pt x="29600" y="34410"/>
                    <a:pt x="30402" y="33382"/>
                    <a:pt x="31529" y="32831"/>
                  </a:cubicBezTo>
                  <a:cubicBezTo>
                    <a:pt x="33635" y="31753"/>
                    <a:pt x="35138" y="29948"/>
                    <a:pt x="36943" y="28545"/>
                  </a:cubicBezTo>
                  <a:cubicBezTo>
                    <a:pt x="37118" y="28395"/>
                    <a:pt x="37219" y="28194"/>
                    <a:pt x="37369" y="28044"/>
                  </a:cubicBezTo>
                  <a:cubicBezTo>
                    <a:pt x="44236" y="22455"/>
                    <a:pt x="45640" y="14084"/>
                    <a:pt x="44913" y="10174"/>
                  </a:cubicBezTo>
                  <a:cubicBezTo>
                    <a:pt x="44261" y="6540"/>
                    <a:pt x="41730" y="3858"/>
                    <a:pt x="38773" y="1753"/>
                  </a:cubicBezTo>
                  <a:cubicBezTo>
                    <a:pt x="37820" y="1076"/>
                    <a:pt x="36692" y="851"/>
                    <a:pt x="35615" y="450"/>
                  </a:cubicBezTo>
                  <a:cubicBezTo>
                    <a:pt x="34743" y="135"/>
                    <a:pt x="33906" y="0"/>
                    <a:pt x="3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5"/>
            <p:cNvSpPr/>
            <p:nvPr/>
          </p:nvSpPr>
          <p:spPr>
            <a:xfrm>
              <a:off x="2480100" y="874875"/>
              <a:ext cx="260050" cy="301400"/>
            </a:xfrm>
            <a:custGeom>
              <a:rect b="b" l="l" r="r" t="t"/>
              <a:pathLst>
                <a:path extrusionOk="0" h="12056" w="10402">
                  <a:moveTo>
                    <a:pt x="2880" y="0"/>
                  </a:moveTo>
                  <a:cubicBezTo>
                    <a:pt x="2121" y="0"/>
                    <a:pt x="1314" y="276"/>
                    <a:pt x="527" y="495"/>
                  </a:cubicBezTo>
                  <a:cubicBezTo>
                    <a:pt x="276" y="570"/>
                    <a:pt x="0" y="670"/>
                    <a:pt x="75" y="971"/>
                  </a:cubicBezTo>
                  <a:cubicBezTo>
                    <a:pt x="133" y="1181"/>
                    <a:pt x="291" y="1274"/>
                    <a:pt x="496" y="1274"/>
                  </a:cubicBezTo>
                  <a:cubicBezTo>
                    <a:pt x="560" y="1274"/>
                    <a:pt x="630" y="1265"/>
                    <a:pt x="702" y="1247"/>
                  </a:cubicBezTo>
                  <a:cubicBezTo>
                    <a:pt x="1065" y="1156"/>
                    <a:pt x="1428" y="1120"/>
                    <a:pt x="1789" y="1120"/>
                  </a:cubicBezTo>
                  <a:cubicBezTo>
                    <a:pt x="2525" y="1120"/>
                    <a:pt x="3254" y="1271"/>
                    <a:pt x="3960" y="1422"/>
                  </a:cubicBezTo>
                  <a:cubicBezTo>
                    <a:pt x="6667" y="1974"/>
                    <a:pt x="8597" y="5157"/>
                    <a:pt x="8070" y="7964"/>
                  </a:cubicBezTo>
                  <a:cubicBezTo>
                    <a:pt x="7870" y="8941"/>
                    <a:pt x="7745" y="9944"/>
                    <a:pt x="7394" y="10896"/>
                  </a:cubicBezTo>
                  <a:cubicBezTo>
                    <a:pt x="7218" y="11372"/>
                    <a:pt x="7344" y="11773"/>
                    <a:pt x="7820" y="11949"/>
                  </a:cubicBezTo>
                  <a:cubicBezTo>
                    <a:pt x="7977" y="12020"/>
                    <a:pt x="8130" y="12056"/>
                    <a:pt x="8273" y="12056"/>
                  </a:cubicBezTo>
                  <a:cubicBezTo>
                    <a:pt x="8585" y="12056"/>
                    <a:pt x="8851" y="11884"/>
                    <a:pt x="9023" y="11523"/>
                  </a:cubicBezTo>
                  <a:cubicBezTo>
                    <a:pt x="9248" y="11021"/>
                    <a:pt x="9424" y="10545"/>
                    <a:pt x="9599" y="10019"/>
                  </a:cubicBezTo>
                  <a:cubicBezTo>
                    <a:pt x="10151" y="8315"/>
                    <a:pt x="10401" y="6560"/>
                    <a:pt x="9925" y="4781"/>
                  </a:cubicBezTo>
                  <a:cubicBezTo>
                    <a:pt x="9123" y="1848"/>
                    <a:pt x="6542" y="19"/>
                    <a:pt x="3208" y="19"/>
                  </a:cubicBezTo>
                  <a:cubicBezTo>
                    <a:pt x="3100" y="6"/>
                    <a:pt x="2990" y="0"/>
                    <a:pt x="288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5"/>
            <p:cNvSpPr/>
            <p:nvPr/>
          </p:nvSpPr>
          <p:spPr>
            <a:xfrm>
              <a:off x="1991375" y="859850"/>
              <a:ext cx="196750" cy="132150"/>
            </a:xfrm>
            <a:custGeom>
              <a:rect b="b" l="l" r="r" t="t"/>
              <a:pathLst>
                <a:path extrusionOk="0" h="5286" w="7870">
                  <a:moveTo>
                    <a:pt x="1650" y="0"/>
                  </a:moveTo>
                  <a:cubicBezTo>
                    <a:pt x="1218" y="0"/>
                    <a:pt x="778" y="84"/>
                    <a:pt x="326" y="269"/>
                  </a:cubicBezTo>
                  <a:cubicBezTo>
                    <a:pt x="226" y="319"/>
                    <a:pt x="50" y="294"/>
                    <a:pt x="25" y="469"/>
                  </a:cubicBezTo>
                  <a:cubicBezTo>
                    <a:pt x="0" y="670"/>
                    <a:pt x="151" y="720"/>
                    <a:pt x="301" y="770"/>
                  </a:cubicBezTo>
                  <a:cubicBezTo>
                    <a:pt x="451" y="820"/>
                    <a:pt x="602" y="896"/>
                    <a:pt x="777" y="921"/>
                  </a:cubicBezTo>
                  <a:cubicBezTo>
                    <a:pt x="2206" y="1196"/>
                    <a:pt x="3334" y="1973"/>
                    <a:pt x="4311" y="3026"/>
                  </a:cubicBezTo>
                  <a:cubicBezTo>
                    <a:pt x="4913" y="3678"/>
                    <a:pt x="5213" y="4530"/>
                    <a:pt x="5865" y="5106"/>
                  </a:cubicBezTo>
                  <a:cubicBezTo>
                    <a:pt x="6139" y="5201"/>
                    <a:pt x="6413" y="5285"/>
                    <a:pt x="6671" y="5285"/>
                  </a:cubicBezTo>
                  <a:cubicBezTo>
                    <a:pt x="6955" y="5285"/>
                    <a:pt x="7220" y="5183"/>
                    <a:pt x="7444" y="4881"/>
                  </a:cubicBezTo>
                  <a:cubicBezTo>
                    <a:pt x="7870" y="4329"/>
                    <a:pt x="7870" y="3753"/>
                    <a:pt x="7469" y="3201"/>
                  </a:cubicBezTo>
                  <a:cubicBezTo>
                    <a:pt x="6241" y="2124"/>
                    <a:pt x="4938" y="1171"/>
                    <a:pt x="3484" y="469"/>
                  </a:cubicBezTo>
                  <a:cubicBezTo>
                    <a:pt x="2878" y="174"/>
                    <a:pt x="2271" y="0"/>
                    <a:pt x="165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5"/>
            <p:cNvSpPr/>
            <p:nvPr/>
          </p:nvSpPr>
          <p:spPr>
            <a:xfrm>
              <a:off x="2646150" y="1208650"/>
              <a:ext cx="56400" cy="67100"/>
            </a:xfrm>
            <a:custGeom>
              <a:rect b="b" l="l" r="r" t="t"/>
              <a:pathLst>
                <a:path extrusionOk="0" h="2684" w="2256">
                  <a:moveTo>
                    <a:pt x="1069" y="1"/>
                  </a:moveTo>
                  <a:cubicBezTo>
                    <a:pt x="459" y="1"/>
                    <a:pt x="0" y="668"/>
                    <a:pt x="25" y="1505"/>
                  </a:cubicBezTo>
                  <a:cubicBezTo>
                    <a:pt x="49" y="2118"/>
                    <a:pt x="578" y="2684"/>
                    <a:pt x="1141" y="2684"/>
                  </a:cubicBezTo>
                  <a:cubicBezTo>
                    <a:pt x="1154" y="2684"/>
                    <a:pt x="1166" y="2684"/>
                    <a:pt x="1178" y="2683"/>
                  </a:cubicBezTo>
                  <a:cubicBezTo>
                    <a:pt x="1754" y="2683"/>
                    <a:pt x="2256" y="1981"/>
                    <a:pt x="2230" y="1229"/>
                  </a:cubicBezTo>
                  <a:cubicBezTo>
                    <a:pt x="2205" y="603"/>
                    <a:pt x="1679" y="1"/>
                    <a:pt x="1103" y="1"/>
                  </a:cubicBezTo>
                  <a:cubicBezTo>
                    <a:pt x="1091" y="1"/>
                    <a:pt x="1080" y="1"/>
                    <a:pt x="1069" y="1"/>
                  </a:cubicBezTo>
                  <a:close/>
                </a:path>
              </a:pathLst>
            </a:custGeom>
            <a:solidFill>
              <a:srgbClr val="FF82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5"/>
            <p:cNvSpPr/>
            <p:nvPr/>
          </p:nvSpPr>
          <p:spPr>
            <a:xfrm>
              <a:off x="2137975" y="939875"/>
              <a:ext cx="54550" cy="56025"/>
            </a:xfrm>
            <a:custGeom>
              <a:rect b="b" l="l" r="r" t="t"/>
              <a:pathLst>
                <a:path extrusionOk="0" h="2241" w="2182">
                  <a:moveTo>
                    <a:pt x="1605" y="0"/>
                  </a:moveTo>
                  <a:lnTo>
                    <a:pt x="1605" y="0"/>
                  </a:lnTo>
                  <a:cubicBezTo>
                    <a:pt x="1655" y="301"/>
                    <a:pt x="1780" y="602"/>
                    <a:pt x="1755" y="903"/>
                  </a:cubicBezTo>
                  <a:cubicBezTo>
                    <a:pt x="1730" y="1730"/>
                    <a:pt x="1354" y="1905"/>
                    <a:pt x="1" y="1905"/>
                  </a:cubicBezTo>
                  <a:cubicBezTo>
                    <a:pt x="344" y="2126"/>
                    <a:pt x="628" y="2240"/>
                    <a:pt x="882" y="2240"/>
                  </a:cubicBezTo>
                  <a:cubicBezTo>
                    <a:pt x="1203" y="2240"/>
                    <a:pt x="1475" y="2058"/>
                    <a:pt x="1755" y="1680"/>
                  </a:cubicBezTo>
                  <a:cubicBezTo>
                    <a:pt x="2181" y="1103"/>
                    <a:pt x="2131" y="477"/>
                    <a:pt x="1605" y="0"/>
                  </a:cubicBezTo>
                  <a:close/>
                </a:path>
              </a:pathLst>
            </a:custGeom>
            <a:solidFill>
              <a:srgbClr val="FF6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" name="Google Shape;977;p95"/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95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一号</a:t>
            </a:r>
            <a:r>
              <a:rPr lang="en" sz="4500"/>
              <a:t>男</a:t>
            </a:r>
            <a:r>
              <a:rPr lang="en" sz="4500"/>
              <a:t>嘉宾入场</a:t>
            </a:r>
            <a:endParaRPr sz="4500"/>
          </a:p>
        </p:txBody>
      </p:sp>
      <p:pic>
        <p:nvPicPr>
          <p:cNvPr id="979" name="Google Shape;979;p95" title="男嘉宾入场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187" y="4379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6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选择心动女生</a:t>
            </a:r>
            <a:endParaRPr/>
          </a:p>
        </p:txBody>
      </p:sp>
      <p:grpSp>
        <p:nvGrpSpPr>
          <p:cNvPr id="985" name="Google Shape;985;p96"/>
          <p:cNvGrpSpPr/>
          <p:nvPr/>
        </p:nvGrpSpPr>
        <p:grpSpPr>
          <a:xfrm>
            <a:off x="456375" y="2013588"/>
            <a:ext cx="2032000" cy="1188625"/>
            <a:chOff x="3001400" y="3575225"/>
            <a:chExt cx="2032000" cy="1188625"/>
          </a:xfrm>
        </p:grpSpPr>
        <p:sp>
          <p:nvSpPr>
            <p:cNvPr id="986" name="Google Shape;986;p96"/>
            <p:cNvSpPr/>
            <p:nvPr/>
          </p:nvSpPr>
          <p:spPr>
            <a:xfrm>
              <a:off x="3001400" y="3575225"/>
              <a:ext cx="2032000" cy="1188625"/>
            </a:xfrm>
            <a:custGeom>
              <a:rect b="b" l="l" r="r" t="t"/>
              <a:pathLst>
                <a:path extrusionOk="0" h="47545" w="81280">
                  <a:moveTo>
                    <a:pt x="42908" y="0"/>
                  </a:moveTo>
                  <a:cubicBezTo>
                    <a:pt x="40878" y="0"/>
                    <a:pt x="38823" y="652"/>
                    <a:pt x="37169" y="1805"/>
                  </a:cubicBezTo>
                  <a:cubicBezTo>
                    <a:pt x="36968" y="1955"/>
                    <a:pt x="36793" y="2081"/>
                    <a:pt x="36617" y="2231"/>
                  </a:cubicBezTo>
                  <a:lnTo>
                    <a:pt x="36467" y="2356"/>
                  </a:lnTo>
                  <a:cubicBezTo>
                    <a:pt x="36342" y="2482"/>
                    <a:pt x="36216" y="2582"/>
                    <a:pt x="36091" y="2707"/>
                  </a:cubicBezTo>
                  <a:lnTo>
                    <a:pt x="35941" y="2858"/>
                  </a:lnTo>
                  <a:cubicBezTo>
                    <a:pt x="35615" y="3183"/>
                    <a:pt x="35314" y="3534"/>
                    <a:pt x="35038" y="3885"/>
                  </a:cubicBezTo>
                  <a:cubicBezTo>
                    <a:pt x="35013" y="3935"/>
                    <a:pt x="34913" y="4061"/>
                    <a:pt x="34913" y="4061"/>
                  </a:cubicBezTo>
                  <a:cubicBezTo>
                    <a:pt x="34813" y="4211"/>
                    <a:pt x="34738" y="4361"/>
                    <a:pt x="34637" y="4512"/>
                  </a:cubicBezTo>
                  <a:cubicBezTo>
                    <a:pt x="34637" y="4512"/>
                    <a:pt x="34562" y="4637"/>
                    <a:pt x="34537" y="4687"/>
                  </a:cubicBezTo>
                  <a:cubicBezTo>
                    <a:pt x="34412" y="4913"/>
                    <a:pt x="34286" y="5113"/>
                    <a:pt x="34211" y="5314"/>
                  </a:cubicBezTo>
                  <a:cubicBezTo>
                    <a:pt x="33860" y="6066"/>
                    <a:pt x="33610" y="6868"/>
                    <a:pt x="33484" y="7745"/>
                  </a:cubicBezTo>
                  <a:cubicBezTo>
                    <a:pt x="33033" y="8096"/>
                    <a:pt x="32632" y="8497"/>
                    <a:pt x="32256" y="8898"/>
                  </a:cubicBezTo>
                  <a:cubicBezTo>
                    <a:pt x="30878" y="10477"/>
                    <a:pt x="30026" y="12381"/>
                    <a:pt x="29474" y="14036"/>
                  </a:cubicBezTo>
                  <a:cubicBezTo>
                    <a:pt x="28221" y="13033"/>
                    <a:pt x="26692" y="12281"/>
                    <a:pt x="24813" y="11705"/>
                  </a:cubicBezTo>
                  <a:cubicBezTo>
                    <a:pt x="23910" y="11429"/>
                    <a:pt x="22958" y="11279"/>
                    <a:pt x="22006" y="11279"/>
                  </a:cubicBezTo>
                  <a:cubicBezTo>
                    <a:pt x="20201" y="11279"/>
                    <a:pt x="18522" y="11805"/>
                    <a:pt x="17168" y="12782"/>
                  </a:cubicBezTo>
                  <a:cubicBezTo>
                    <a:pt x="16617" y="13183"/>
                    <a:pt x="16116" y="13660"/>
                    <a:pt x="15690" y="14236"/>
                  </a:cubicBezTo>
                  <a:cubicBezTo>
                    <a:pt x="15665" y="14261"/>
                    <a:pt x="15640" y="14286"/>
                    <a:pt x="15640" y="14311"/>
                  </a:cubicBezTo>
                  <a:cubicBezTo>
                    <a:pt x="15590" y="14361"/>
                    <a:pt x="15564" y="14412"/>
                    <a:pt x="15539" y="14462"/>
                  </a:cubicBezTo>
                  <a:lnTo>
                    <a:pt x="15514" y="14487"/>
                  </a:lnTo>
                  <a:cubicBezTo>
                    <a:pt x="15414" y="14612"/>
                    <a:pt x="15339" y="14737"/>
                    <a:pt x="15264" y="14863"/>
                  </a:cubicBezTo>
                  <a:cubicBezTo>
                    <a:pt x="15214" y="14938"/>
                    <a:pt x="15163" y="15013"/>
                    <a:pt x="15138" y="15088"/>
                  </a:cubicBezTo>
                  <a:cubicBezTo>
                    <a:pt x="15063" y="15214"/>
                    <a:pt x="14988" y="15339"/>
                    <a:pt x="14913" y="15489"/>
                  </a:cubicBezTo>
                  <a:cubicBezTo>
                    <a:pt x="14863" y="15564"/>
                    <a:pt x="14838" y="15615"/>
                    <a:pt x="14813" y="15690"/>
                  </a:cubicBezTo>
                  <a:cubicBezTo>
                    <a:pt x="14737" y="15840"/>
                    <a:pt x="14662" y="15990"/>
                    <a:pt x="14587" y="16166"/>
                  </a:cubicBezTo>
                  <a:cubicBezTo>
                    <a:pt x="14587" y="16216"/>
                    <a:pt x="14562" y="16266"/>
                    <a:pt x="14537" y="16291"/>
                  </a:cubicBezTo>
                  <a:cubicBezTo>
                    <a:pt x="14462" y="16517"/>
                    <a:pt x="14387" y="16717"/>
                    <a:pt x="14336" y="16943"/>
                  </a:cubicBezTo>
                  <a:cubicBezTo>
                    <a:pt x="14311" y="16968"/>
                    <a:pt x="14311" y="17018"/>
                    <a:pt x="14286" y="17068"/>
                  </a:cubicBezTo>
                  <a:cubicBezTo>
                    <a:pt x="14236" y="17244"/>
                    <a:pt x="14211" y="17419"/>
                    <a:pt x="14161" y="17569"/>
                  </a:cubicBezTo>
                  <a:cubicBezTo>
                    <a:pt x="14136" y="17645"/>
                    <a:pt x="14136" y="17720"/>
                    <a:pt x="14111" y="17820"/>
                  </a:cubicBezTo>
                  <a:cubicBezTo>
                    <a:pt x="14086" y="17945"/>
                    <a:pt x="14061" y="18096"/>
                    <a:pt x="14036" y="18246"/>
                  </a:cubicBezTo>
                  <a:cubicBezTo>
                    <a:pt x="14036" y="18321"/>
                    <a:pt x="14011" y="18422"/>
                    <a:pt x="14011" y="18497"/>
                  </a:cubicBezTo>
                  <a:cubicBezTo>
                    <a:pt x="13986" y="18647"/>
                    <a:pt x="13960" y="18798"/>
                    <a:pt x="13960" y="18948"/>
                  </a:cubicBezTo>
                  <a:cubicBezTo>
                    <a:pt x="13960" y="18948"/>
                    <a:pt x="13935" y="19098"/>
                    <a:pt x="13935" y="19173"/>
                  </a:cubicBezTo>
                  <a:cubicBezTo>
                    <a:pt x="13935" y="19349"/>
                    <a:pt x="13935" y="19549"/>
                    <a:pt x="13935" y="19750"/>
                  </a:cubicBezTo>
                  <a:lnTo>
                    <a:pt x="13910" y="19850"/>
                  </a:lnTo>
                  <a:cubicBezTo>
                    <a:pt x="13935" y="20051"/>
                    <a:pt x="13935" y="20276"/>
                    <a:pt x="13960" y="20502"/>
                  </a:cubicBezTo>
                  <a:cubicBezTo>
                    <a:pt x="13960" y="20552"/>
                    <a:pt x="13960" y="20702"/>
                    <a:pt x="13960" y="20702"/>
                  </a:cubicBezTo>
                  <a:cubicBezTo>
                    <a:pt x="13986" y="20853"/>
                    <a:pt x="14011" y="21028"/>
                    <a:pt x="14011" y="21178"/>
                  </a:cubicBezTo>
                  <a:cubicBezTo>
                    <a:pt x="14036" y="21254"/>
                    <a:pt x="14036" y="21329"/>
                    <a:pt x="14061" y="21404"/>
                  </a:cubicBezTo>
                  <a:cubicBezTo>
                    <a:pt x="14086" y="21554"/>
                    <a:pt x="14111" y="21705"/>
                    <a:pt x="14136" y="21855"/>
                  </a:cubicBezTo>
                  <a:cubicBezTo>
                    <a:pt x="14161" y="21930"/>
                    <a:pt x="14161" y="22006"/>
                    <a:pt x="14186" y="22081"/>
                  </a:cubicBezTo>
                  <a:cubicBezTo>
                    <a:pt x="14211" y="22231"/>
                    <a:pt x="14261" y="22382"/>
                    <a:pt x="14311" y="22532"/>
                  </a:cubicBezTo>
                  <a:cubicBezTo>
                    <a:pt x="14311" y="22532"/>
                    <a:pt x="14336" y="22707"/>
                    <a:pt x="14361" y="22732"/>
                  </a:cubicBezTo>
                  <a:cubicBezTo>
                    <a:pt x="14412" y="22958"/>
                    <a:pt x="14487" y="23158"/>
                    <a:pt x="14562" y="23384"/>
                  </a:cubicBezTo>
                  <a:cubicBezTo>
                    <a:pt x="15590" y="26116"/>
                    <a:pt x="17645" y="28572"/>
                    <a:pt x="20828" y="30828"/>
                  </a:cubicBezTo>
                  <a:cubicBezTo>
                    <a:pt x="19976" y="31279"/>
                    <a:pt x="19148" y="31730"/>
                    <a:pt x="18346" y="32181"/>
                  </a:cubicBezTo>
                  <a:cubicBezTo>
                    <a:pt x="17269" y="31680"/>
                    <a:pt x="16016" y="31429"/>
                    <a:pt x="14712" y="31429"/>
                  </a:cubicBezTo>
                  <a:cubicBezTo>
                    <a:pt x="14462" y="31429"/>
                    <a:pt x="14186" y="31429"/>
                    <a:pt x="13910" y="31454"/>
                  </a:cubicBezTo>
                  <a:cubicBezTo>
                    <a:pt x="11805" y="31630"/>
                    <a:pt x="9875" y="32407"/>
                    <a:pt x="8422" y="33058"/>
                  </a:cubicBezTo>
                  <a:cubicBezTo>
                    <a:pt x="6366" y="33961"/>
                    <a:pt x="4386" y="35063"/>
                    <a:pt x="2507" y="36316"/>
                  </a:cubicBezTo>
                  <a:lnTo>
                    <a:pt x="0" y="37996"/>
                  </a:lnTo>
                  <a:lnTo>
                    <a:pt x="8873" y="39374"/>
                  </a:lnTo>
                  <a:lnTo>
                    <a:pt x="4813" y="47545"/>
                  </a:lnTo>
                  <a:lnTo>
                    <a:pt x="7645" y="46442"/>
                  </a:lnTo>
                  <a:cubicBezTo>
                    <a:pt x="9750" y="45640"/>
                    <a:pt x="11805" y="44637"/>
                    <a:pt x="13735" y="43484"/>
                  </a:cubicBezTo>
                  <a:cubicBezTo>
                    <a:pt x="15088" y="42682"/>
                    <a:pt x="16843" y="41529"/>
                    <a:pt x="18171" y="39900"/>
                  </a:cubicBezTo>
                  <a:cubicBezTo>
                    <a:pt x="19449" y="38397"/>
                    <a:pt x="20076" y="36793"/>
                    <a:pt x="20051" y="35214"/>
                  </a:cubicBezTo>
                  <a:cubicBezTo>
                    <a:pt x="21504" y="34437"/>
                    <a:pt x="22883" y="33710"/>
                    <a:pt x="24236" y="32958"/>
                  </a:cubicBezTo>
                  <a:cubicBezTo>
                    <a:pt x="29048" y="35690"/>
                    <a:pt x="33635" y="36868"/>
                    <a:pt x="39424" y="36868"/>
                  </a:cubicBezTo>
                  <a:lnTo>
                    <a:pt x="39976" y="36868"/>
                  </a:lnTo>
                  <a:lnTo>
                    <a:pt x="40301" y="36517"/>
                  </a:lnTo>
                  <a:cubicBezTo>
                    <a:pt x="40602" y="36241"/>
                    <a:pt x="40878" y="35940"/>
                    <a:pt x="41204" y="35565"/>
                  </a:cubicBezTo>
                  <a:cubicBezTo>
                    <a:pt x="41279" y="35489"/>
                    <a:pt x="41354" y="35414"/>
                    <a:pt x="41404" y="35339"/>
                  </a:cubicBezTo>
                  <a:cubicBezTo>
                    <a:pt x="41705" y="35013"/>
                    <a:pt x="41981" y="34687"/>
                    <a:pt x="42231" y="34362"/>
                  </a:cubicBezTo>
                  <a:lnTo>
                    <a:pt x="42382" y="34136"/>
                  </a:lnTo>
                  <a:cubicBezTo>
                    <a:pt x="42507" y="34011"/>
                    <a:pt x="42632" y="33860"/>
                    <a:pt x="42733" y="33710"/>
                  </a:cubicBezTo>
                  <a:lnTo>
                    <a:pt x="44036" y="31905"/>
                  </a:lnTo>
                  <a:lnTo>
                    <a:pt x="43910" y="31880"/>
                  </a:lnTo>
                  <a:cubicBezTo>
                    <a:pt x="44111" y="31605"/>
                    <a:pt x="44286" y="31304"/>
                    <a:pt x="44437" y="30978"/>
                  </a:cubicBezTo>
                  <a:cubicBezTo>
                    <a:pt x="45740" y="32582"/>
                    <a:pt x="47093" y="34111"/>
                    <a:pt x="48472" y="35565"/>
                  </a:cubicBezTo>
                  <a:lnTo>
                    <a:pt x="49199" y="36266"/>
                  </a:lnTo>
                  <a:lnTo>
                    <a:pt x="55414" y="31905"/>
                  </a:lnTo>
                  <a:cubicBezTo>
                    <a:pt x="59224" y="29249"/>
                    <a:pt x="63159" y="26467"/>
                    <a:pt x="66141" y="22657"/>
                  </a:cubicBezTo>
                  <a:cubicBezTo>
                    <a:pt x="69475" y="18371"/>
                    <a:pt x="70853" y="13409"/>
                    <a:pt x="69926" y="9023"/>
                  </a:cubicBezTo>
                  <a:lnTo>
                    <a:pt x="73084" y="7219"/>
                  </a:lnTo>
                  <a:cubicBezTo>
                    <a:pt x="73359" y="7970"/>
                    <a:pt x="73610" y="8873"/>
                    <a:pt x="73835" y="9675"/>
                  </a:cubicBezTo>
                  <a:cubicBezTo>
                    <a:pt x="74036" y="10427"/>
                    <a:pt x="74211" y="11078"/>
                    <a:pt x="74387" y="11554"/>
                  </a:cubicBezTo>
                  <a:lnTo>
                    <a:pt x="75414" y="14286"/>
                  </a:lnTo>
                  <a:lnTo>
                    <a:pt x="76592" y="11630"/>
                  </a:lnTo>
                  <a:cubicBezTo>
                    <a:pt x="78522" y="7143"/>
                    <a:pt x="79224" y="5489"/>
                    <a:pt x="79550" y="4712"/>
                  </a:cubicBezTo>
                  <a:cubicBezTo>
                    <a:pt x="79876" y="3935"/>
                    <a:pt x="79876" y="3935"/>
                    <a:pt x="80452" y="2732"/>
                  </a:cubicBezTo>
                  <a:lnTo>
                    <a:pt x="81279" y="1003"/>
                  </a:lnTo>
                  <a:lnTo>
                    <a:pt x="66317" y="1128"/>
                  </a:lnTo>
                  <a:lnTo>
                    <a:pt x="68898" y="3208"/>
                  </a:lnTo>
                  <a:cubicBezTo>
                    <a:pt x="69324" y="3559"/>
                    <a:pt x="69825" y="3885"/>
                    <a:pt x="70327" y="4236"/>
                  </a:cubicBezTo>
                  <a:cubicBezTo>
                    <a:pt x="70803" y="4562"/>
                    <a:pt x="71304" y="4913"/>
                    <a:pt x="71730" y="5264"/>
                  </a:cubicBezTo>
                  <a:cubicBezTo>
                    <a:pt x="70928" y="5715"/>
                    <a:pt x="70051" y="6241"/>
                    <a:pt x="69174" y="6742"/>
                  </a:cubicBezTo>
                  <a:cubicBezTo>
                    <a:pt x="68522" y="5314"/>
                    <a:pt x="67620" y="4136"/>
                    <a:pt x="66467" y="3359"/>
                  </a:cubicBezTo>
                  <a:cubicBezTo>
                    <a:pt x="65239" y="2507"/>
                    <a:pt x="63685" y="2031"/>
                    <a:pt x="62031" y="2031"/>
                  </a:cubicBezTo>
                  <a:cubicBezTo>
                    <a:pt x="60627" y="2031"/>
                    <a:pt x="59174" y="2356"/>
                    <a:pt x="57820" y="2958"/>
                  </a:cubicBezTo>
                  <a:cubicBezTo>
                    <a:pt x="55740" y="3910"/>
                    <a:pt x="54261" y="5289"/>
                    <a:pt x="52808" y="6792"/>
                  </a:cubicBezTo>
                  <a:cubicBezTo>
                    <a:pt x="51204" y="3284"/>
                    <a:pt x="48021" y="702"/>
                    <a:pt x="44437" y="126"/>
                  </a:cubicBezTo>
                  <a:cubicBezTo>
                    <a:pt x="43936" y="51"/>
                    <a:pt x="43434" y="0"/>
                    <a:pt x="429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6"/>
            <p:cNvSpPr/>
            <p:nvPr/>
          </p:nvSpPr>
          <p:spPr>
            <a:xfrm>
              <a:off x="3181850" y="4424850"/>
              <a:ext cx="302025" cy="283875"/>
            </a:xfrm>
            <a:custGeom>
              <a:rect b="b" l="l" r="r" t="t"/>
              <a:pathLst>
                <a:path extrusionOk="0" h="11355" w="12081">
                  <a:moveTo>
                    <a:pt x="11454" y="1"/>
                  </a:moveTo>
                  <a:lnTo>
                    <a:pt x="3384" y="4562"/>
                  </a:lnTo>
                  <a:lnTo>
                    <a:pt x="1" y="11354"/>
                  </a:lnTo>
                  <a:cubicBezTo>
                    <a:pt x="2056" y="10577"/>
                    <a:pt x="4011" y="9625"/>
                    <a:pt x="5890" y="8497"/>
                  </a:cubicBezTo>
                  <a:cubicBezTo>
                    <a:pt x="7419" y="7570"/>
                    <a:pt x="8923" y="6542"/>
                    <a:pt x="10051" y="5164"/>
                  </a:cubicBezTo>
                  <a:cubicBezTo>
                    <a:pt x="11204" y="3810"/>
                    <a:pt x="12081" y="1955"/>
                    <a:pt x="1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6"/>
            <p:cNvSpPr/>
            <p:nvPr/>
          </p:nvSpPr>
          <p:spPr>
            <a:xfrm>
              <a:off x="4671200" y="3707425"/>
              <a:ext cx="182375" cy="104675"/>
            </a:xfrm>
            <a:custGeom>
              <a:rect b="b" l="l" r="r" t="t"/>
              <a:pathLst>
                <a:path extrusionOk="0" fill="none" h="4187" w="7295">
                  <a:moveTo>
                    <a:pt x="1" y="4186"/>
                  </a:moveTo>
                  <a:cubicBezTo>
                    <a:pt x="1830" y="3134"/>
                    <a:pt x="5515" y="1003"/>
                    <a:pt x="7294" y="1"/>
                  </a:cubicBezTo>
                </a:path>
              </a:pathLst>
            </a:custGeom>
            <a:noFill/>
            <a:ln cap="flat" cmpd="sng" w="29450">
              <a:solidFill>
                <a:srgbClr val="FB99B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6"/>
            <p:cNvSpPr/>
            <p:nvPr/>
          </p:nvSpPr>
          <p:spPr>
            <a:xfrm>
              <a:off x="4742000" y="3630350"/>
              <a:ext cx="244400" cy="223725"/>
            </a:xfrm>
            <a:custGeom>
              <a:rect b="b" l="l" r="r" t="t"/>
              <a:pathLst>
                <a:path extrusionOk="0" h="8949" w="9776">
                  <a:moveTo>
                    <a:pt x="9775" y="1"/>
                  </a:moveTo>
                  <a:cubicBezTo>
                    <a:pt x="6517" y="26"/>
                    <a:pt x="3259" y="51"/>
                    <a:pt x="1" y="76"/>
                  </a:cubicBezTo>
                  <a:cubicBezTo>
                    <a:pt x="1129" y="978"/>
                    <a:pt x="2808" y="1906"/>
                    <a:pt x="3760" y="2983"/>
                  </a:cubicBezTo>
                  <a:cubicBezTo>
                    <a:pt x="4713" y="4086"/>
                    <a:pt x="5364" y="7570"/>
                    <a:pt x="5866" y="8948"/>
                  </a:cubicBezTo>
                  <a:cubicBezTo>
                    <a:pt x="9775" y="1"/>
                    <a:pt x="8547" y="2507"/>
                    <a:pt x="9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6"/>
            <p:cNvSpPr/>
            <p:nvPr/>
          </p:nvSpPr>
          <p:spPr>
            <a:xfrm>
              <a:off x="3851650" y="3604550"/>
              <a:ext cx="894150" cy="839125"/>
            </a:xfrm>
            <a:custGeom>
              <a:rect b="b" l="l" r="r" t="t"/>
              <a:pathLst>
                <a:path extrusionOk="0" h="33565" w="35766">
                  <a:moveTo>
                    <a:pt x="8912" y="0"/>
                  </a:moveTo>
                  <a:cubicBezTo>
                    <a:pt x="5768" y="0"/>
                    <a:pt x="2598" y="1759"/>
                    <a:pt x="1279" y="4617"/>
                  </a:cubicBezTo>
                  <a:cubicBezTo>
                    <a:pt x="1" y="7349"/>
                    <a:pt x="502" y="10632"/>
                    <a:pt x="1755" y="13364"/>
                  </a:cubicBezTo>
                  <a:cubicBezTo>
                    <a:pt x="5139" y="20808"/>
                    <a:pt x="9625" y="27700"/>
                    <a:pt x="15314" y="33564"/>
                  </a:cubicBezTo>
                  <a:lnTo>
                    <a:pt x="20728" y="29755"/>
                  </a:lnTo>
                  <a:cubicBezTo>
                    <a:pt x="24512" y="27123"/>
                    <a:pt x="28347" y="24417"/>
                    <a:pt x="31204" y="20757"/>
                  </a:cubicBezTo>
                  <a:cubicBezTo>
                    <a:pt x="34036" y="17123"/>
                    <a:pt x="35765" y="12336"/>
                    <a:pt x="34713" y="7850"/>
                  </a:cubicBezTo>
                  <a:cubicBezTo>
                    <a:pt x="34262" y="6020"/>
                    <a:pt x="33334" y="4216"/>
                    <a:pt x="31780" y="3138"/>
                  </a:cubicBezTo>
                  <a:cubicBezTo>
                    <a:pt x="30676" y="2381"/>
                    <a:pt x="29367" y="2051"/>
                    <a:pt x="28034" y="2051"/>
                  </a:cubicBezTo>
                  <a:cubicBezTo>
                    <a:pt x="26764" y="2051"/>
                    <a:pt x="25473" y="2349"/>
                    <a:pt x="24312" y="2863"/>
                  </a:cubicBezTo>
                  <a:cubicBezTo>
                    <a:pt x="21931" y="3940"/>
                    <a:pt x="20402" y="5645"/>
                    <a:pt x="18597" y="7524"/>
                  </a:cubicBezTo>
                  <a:cubicBezTo>
                    <a:pt x="18271" y="7474"/>
                    <a:pt x="18146" y="7123"/>
                    <a:pt x="18021" y="6848"/>
                  </a:cubicBezTo>
                  <a:cubicBezTo>
                    <a:pt x="16793" y="3464"/>
                    <a:pt x="13785" y="707"/>
                    <a:pt x="10226" y="106"/>
                  </a:cubicBezTo>
                  <a:cubicBezTo>
                    <a:pt x="9792" y="35"/>
                    <a:pt x="9352" y="0"/>
                    <a:pt x="8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6"/>
            <p:cNvSpPr/>
            <p:nvPr/>
          </p:nvSpPr>
          <p:spPr>
            <a:xfrm>
              <a:off x="3851650" y="3644775"/>
              <a:ext cx="473100" cy="798900"/>
            </a:xfrm>
            <a:custGeom>
              <a:rect b="b" l="l" r="r" t="t"/>
              <a:pathLst>
                <a:path extrusionOk="0" h="31956" w="18924">
                  <a:moveTo>
                    <a:pt x="3835" y="0"/>
                  </a:moveTo>
                  <a:cubicBezTo>
                    <a:pt x="2733" y="777"/>
                    <a:pt x="1830" y="1780"/>
                    <a:pt x="1279" y="3008"/>
                  </a:cubicBezTo>
                  <a:cubicBezTo>
                    <a:pt x="1" y="5740"/>
                    <a:pt x="502" y="9023"/>
                    <a:pt x="1755" y="11755"/>
                  </a:cubicBezTo>
                  <a:cubicBezTo>
                    <a:pt x="5139" y="19199"/>
                    <a:pt x="9625" y="26091"/>
                    <a:pt x="15314" y="31955"/>
                  </a:cubicBezTo>
                  <a:cubicBezTo>
                    <a:pt x="17119" y="30702"/>
                    <a:pt x="17119" y="30702"/>
                    <a:pt x="18923" y="29424"/>
                  </a:cubicBezTo>
                  <a:cubicBezTo>
                    <a:pt x="8798" y="22782"/>
                    <a:pt x="3835" y="0"/>
                    <a:pt x="3835" y="0"/>
                  </a:cubicBezTo>
                  <a:close/>
                </a:path>
              </a:pathLst>
            </a:custGeom>
            <a:solidFill>
              <a:srgbClr val="DA4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6"/>
            <p:cNvSpPr/>
            <p:nvPr/>
          </p:nvSpPr>
          <p:spPr>
            <a:xfrm>
              <a:off x="3363550" y="3749775"/>
              <a:ext cx="819575" cy="717700"/>
            </a:xfrm>
            <a:custGeom>
              <a:rect b="b" l="l" r="r" t="t"/>
              <a:pathLst>
                <a:path extrusionOk="0" h="28708" w="32783">
                  <a:moveTo>
                    <a:pt x="24178" y="0"/>
                  </a:moveTo>
                  <a:cubicBezTo>
                    <a:pt x="22097" y="0"/>
                    <a:pt x="20054" y="1116"/>
                    <a:pt x="18647" y="2718"/>
                  </a:cubicBezTo>
                  <a:cubicBezTo>
                    <a:pt x="17043" y="4547"/>
                    <a:pt x="16166" y="6903"/>
                    <a:pt x="15565" y="9284"/>
                  </a:cubicBezTo>
                  <a:cubicBezTo>
                    <a:pt x="14086" y="7530"/>
                    <a:pt x="12206" y="6527"/>
                    <a:pt x="10001" y="5851"/>
                  </a:cubicBezTo>
                  <a:cubicBezTo>
                    <a:pt x="9209" y="5608"/>
                    <a:pt x="8373" y="5481"/>
                    <a:pt x="7539" y="5481"/>
                  </a:cubicBezTo>
                  <a:cubicBezTo>
                    <a:pt x="6051" y="5481"/>
                    <a:pt x="4573" y="5885"/>
                    <a:pt x="3384" y="6753"/>
                  </a:cubicBezTo>
                  <a:cubicBezTo>
                    <a:pt x="627" y="8758"/>
                    <a:pt x="1" y="12793"/>
                    <a:pt x="1179" y="15976"/>
                  </a:cubicBezTo>
                  <a:cubicBezTo>
                    <a:pt x="2382" y="19159"/>
                    <a:pt x="5038" y="21590"/>
                    <a:pt x="7870" y="23470"/>
                  </a:cubicBezTo>
                  <a:cubicBezTo>
                    <a:pt x="13485" y="27154"/>
                    <a:pt x="18297" y="28708"/>
                    <a:pt x="24988" y="28708"/>
                  </a:cubicBezTo>
                  <a:cubicBezTo>
                    <a:pt x="30277" y="23470"/>
                    <a:pt x="32783" y="15575"/>
                    <a:pt x="31480" y="8282"/>
                  </a:cubicBezTo>
                  <a:cubicBezTo>
                    <a:pt x="30828" y="4648"/>
                    <a:pt x="28773" y="738"/>
                    <a:pt x="25164" y="86"/>
                  </a:cubicBezTo>
                  <a:cubicBezTo>
                    <a:pt x="24836" y="28"/>
                    <a:pt x="24506" y="0"/>
                    <a:pt x="24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6"/>
            <p:cNvSpPr/>
            <p:nvPr/>
          </p:nvSpPr>
          <p:spPr>
            <a:xfrm>
              <a:off x="3311575" y="3949275"/>
              <a:ext cx="734350" cy="518200"/>
            </a:xfrm>
            <a:custGeom>
              <a:rect b="b" l="l" r="r" t="t"/>
              <a:pathLst>
                <a:path extrusionOk="0" h="20728" w="29374">
                  <a:moveTo>
                    <a:pt x="4210" y="1"/>
                  </a:moveTo>
                  <a:cubicBezTo>
                    <a:pt x="2556" y="2156"/>
                    <a:pt x="2280" y="5364"/>
                    <a:pt x="3258" y="7996"/>
                  </a:cubicBezTo>
                  <a:cubicBezTo>
                    <a:pt x="4461" y="11179"/>
                    <a:pt x="7117" y="13610"/>
                    <a:pt x="9949" y="15490"/>
                  </a:cubicBezTo>
                  <a:cubicBezTo>
                    <a:pt x="15564" y="19174"/>
                    <a:pt x="20376" y="20728"/>
                    <a:pt x="27067" y="20728"/>
                  </a:cubicBezTo>
                  <a:cubicBezTo>
                    <a:pt x="27920" y="19901"/>
                    <a:pt x="28671" y="18999"/>
                    <a:pt x="29373" y="18046"/>
                  </a:cubicBezTo>
                  <a:lnTo>
                    <a:pt x="26290" y="17921"/>
                  </a:lnTo>
                  <a:cubicBezTo>
                    <a:pt x="0" y="14437"/>
                    <a:pt x="4210" y="2"/>
                    <a:pt x="4210" y="1"/>
                  </a:cubicBezTo>
                  <a:close/>
                </a:path>
              </a:pathLst>
            </a:custGeom>
            <a:solidFill>
              <a:srgbClr val="F55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6"/>
            <p:cNvSpPr/>
            <p:nvPr/>
          </p:nvSpPr>
          <p:spPr>
            <a:xfrm>
              <a:off x="3080975" y="4390225"/>
              <a:ext cx="396650" cy="146175"/>
            </a:xfrm>
            <a:custGeom>
              <a:rect b="b" l="l" r="r" t="t"/>
              <a:pathLst>
                <a:path extrusionOk="0" h="5847" w="15866">
                  <a:moveTo>
                    <a:pt x="11573" y="1"/>
                  </a:moveTo>
                  <a:cubicBezTo>
                    <a:pt x="11324" y="1"/>
                    <a:pt x="11075" y="11"/>
                    <a:pt x="10828" y="32"/>
                  </a:cubicBezTo>
                  <a:cubicBezTo>
                    <a:pt x="9048" y="183"/>
                    <a:pt x="7344" y="809"/>
                    <a:pt x="5715" y="1536"/>
                  </a:cubicBezTo>
                  <a:cubicBezTo>
                    <a:pt x="3735" y="2413"/>
                    <a:pt x="1805" y="3491"/>
                    <a:pt x="0" y="4694"/>
                  </a:cubicBezTo>
                  <a:cubicBezTo>
                    <a:pt x="2482" y="5095"/>
                    <a:pt x="4988" y="5471"/>
                    <a:pt x="7494" y="5847"/>
                  </a:cubicBezTo>
                  <a:lnTo>
                    <a:pt x="15865" y="1361"/>
                  </a:lnTo>
                  <a:cubicBezTo>
                    <a:pt x="14657" y="411"/>
                    <a:pt x="13115" y="1"/>
                    <a:pt x="1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6"/>
            <p:cNvSpPr/>
            <p:nvPr/>
          </p:nvSpPr>
          <p:spPr>
            <a:xfrm>
              <a:off x="3249525" y="4230000"/>
              <a:ext cx="567700" cy="318925"/>
            </a:xfrm>
            <a:custGeom>
              <a:rect b="b" l="l" r="r" t="t"/>
              <a:pathLst>
                <a:path extrusionOk="0" h="12757" w="22708">
                  <a:moveTo>
                    <a:pt x="22356" y="0"/>
                  </a:moveTo>
                  <a:cubicBezTo>
                    <a:pt x="14762" y="3759"/>
                    <a:pt x="7294" y="7845"/>
                    <a:pt x="0" y="12156"/>
                  </a:cubicBezTo>
                  <a:lnTo>
                    <a:pt x="301" y="12757"/>
                  </a:lnTo>
                  <a:cubicBezTo>
                    <a:pt x="2206" y="11830"/>
                    <a:pt x="4111" y="10852"/>
                    <a:pt x="5990" y="9875"/>
                  </a:cubicBezTo>
                  <a:cubicBezTo>
                    <a:pt x="9750" y="7920"/>
                    <a:pt x="13484" y="5890"/>
                    <a:pt x="17193" y="3835"/>
                  </a:cubicBezTo>
                  <a:cubicBezTo>
                    <a:pt x="18822" y="2907"/>
                    <a:pt x="21153" y="1579"/>
                    <a:pt x="22707" y="627"/>
                  </a:cubicBezTo>
                  <a:lnTo>
                    <a:pt x="22356" y="0"/>
                  </a:lnTo>
                  <a:close/>
                </a:path>
              </a:pathLst>
            </a:custGeom>
            <a:solidFill>
              <a:srgbClr val="FB9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6"/>
            <p:cNvSpPr/>
            <p:nvPr/>
          </p:nvSpPr>
          <p:spPr>
            <a:xfrm>
              <a:off x="3981350" y="3818050"/>
              <a:ext cx="105925" cy="135675"/>
            </a:xfrm>
            <a:custGeom>
              <a:rect b="b" l="l" r="r" t="t"/>
              <a:pathLst>
                <a:path extrusionOk="0" h="5427" w="4237">
                  <a:moveTo>
                    <a:pt x="1016" y="0"/>
                  </a:moveTo>
                  <a:cubicBezTo>
                    <a:pt x="771" y="0"/>
                    <a:pt x="540" y="101"/>
                    <a:pt x="377" y="388"/>
                  </a:cubicBezTo>
                  <a:cubicBezTo>
                    <a:pt x="1" y="1089"/>
                    <a:pt x="803" y="1491"/>
                    <a:pt x="1254" y="1816"/>
                  </a:cubicBezTo>
                  <a:cubicBezTo>
                    <a:pt x="2231" y="2518"/>
                    <a:pt x="2557" y="3796"/>
                    <a:pt x="3058" y="4874"/>
                  </a:cubicBezTo>
                  <a:cubicBezTo>
                    <a:pt x="3166" y="5132"/>
                    <a:pt x="3384" y="5426"/>
                    <a:pt x="3649" y="5426"/>
                  </a:cubicBezTo>
                  <a:cubicBezTo>
                    <a:pt x="3693" y="5426"/>
                    <a:pt x="3739" y="5418"/>
                    <a:pt x="3785" y="5400"/>
                  </a:cubicBezTo>
                  <a:cubicBezTo>
                    <a:pt x="3936" y="5350"/>
                    <a:pt x="4036" y="5175"/>
                    <a:pt x="4086" y="4999"/>
                  </a:cubicBezTo>
                  <a:cubicBezTo>
                    <a:pt x="4236" y="4473"/>
                    <a:pt x="4136" y="3897"/>
                    <a:pt x="3986" y="3370"/>
                  </a:cubicBezTo>
                  <a:cubicBezTo>
                    <a:pt x="3635" y="2192"/>
                    <a:pt x="2783" y="714"/>
                    <a:pt x="1630" y="162"/>
                  </a:cubicBezTo>
                  <a:cubicBezTo>
                    <a:pt x="1436" y="71"/>
                    <a:pt x="1221" y="0"/>
                    <a:pt x="10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6"/>
            <p:cNvSpPr/>
            <p:nvPr/>
          </p:nvSpPr>
          <p:spPr>
            <a:xfrm>
              <a:off x="4072200" y="3966325"/>
              <a:ext cx="24475" cy="29875"/>
            </a:xfrm>
            <a:custGeom>
              <a:rect b="b" l="l" r="r" t="t"/>
              <a:pathLst>
                <a:path extrusionOk="0" h="1195" w="979">
                  <a:moveTo>
                    <a:pt x="343" y="0"/>
                  </a:moveTo>
                  <a:cubicBezTo>
                    <a:pt x="182" y="0"/>
                    <a:pt x="46" y="112"/>
                    <a:pt x="26" y="397"/>
                  </a:cubicBezTo>
                  <a:cubicBezTo>
                    <a:pt x="1" y="547"/>
                    <a:pt x="51" y="697"/>
                    <a:pt x="126" y="823"/>
                  </a:cubicBezTo>
                  <a:cubicBezTo>
                    <a:pt x="176" y="923"/>
                    <a:pt x="251" y="1048"/>
                    <a:pt x="352" y="1123"/>
                  </a:cubicBezTo>
                  <a:cubicBezTo>
                    <a:pt x="423" y="1159"/>
                    <a:pt x="506" y="1194"/>
                    <a:pt x="593" y="1194"/>
                  </a:cubicBezTo>
                  <a:cubicBezTo>
                    <a:pt x="629" y="1194"/>
                    <a:pt x="666" y="1188"/>
                    <a:pt x="703" y="1174"/>
                  </a:cubicBezTo>
                  <a:cubicBezTo>
                    <a:pt x="828" y="1149"/>
                    <a:pt x="903" y="1023"/>
                    <a:pt x="953" y="898"/>
                  </a:cubicBezTo>
                  <a:cubicBezTo>
                    <a:pt x="978" y="773"/>
                    <a:pt x="978" y="647"/>
                    <a:pt x="928" y="522"/>
                  </a:cubicBezTo>
                  <a:cubicBezTo>
                    <a:pt x="869" y="239"/>
                    <a:pt x="579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6"/>
            <p:cNvSpPr/>
            <p:nvPr/>
          </p:nvSpPr>
          <p:spPr>
            <a:xfrm>
              <a:off x="4613575" y="3756450"/>
              <a:ext cx="63925" cy="135375"/>
            </a:xfrm>
            <a:custGeom>
              <a:rect b="b" l="l" r="r" t="t"/>
              <a:pathLst>
                <a:path extrusionOk="0" h="5415" w="2557">
                  <a:moveTo>
                    <a:pt x="541" y="0"/>
                  </a:moveTo>
                  <a:cubicBezTo>
                    <a:pt x="383" y="0"/>
                    <a:pt x="232" y="78"/>
                    <a:pt x="100" y="270"/>
                  </a:cubicBezTo>
                  <a:cubicBezTo>
                    <a:pt x="0" y="446"/>
                    <a:pt x="25" y="671"/>
                    <a:pt x="75" y="847"/>
                  </a:cubicBezTo>
                  <a:cubicBezTo>
                    <a:pt x="150" y="1047"/>
                    <a:pt x="276" y="1198"/>
                    <a:pt x="376" y="1373"/>
                  </a:cubicBezTo>
                  <a:cubicBezTo>
                    <a:pt x="852" y="2225"/>
                    <a:pt x="702" y="3278"/>
                    <a:pt x="827" y="4255"/>
                  </a:cubicBezTo>
                  <a:cubicBezTo>
                    <a:pt x="852" y="4556"/>
                    <a:pt x="927" y="4857"/>
                    <a:pt x="1103" y="5082"/>
                  </a:cubicBezTo>
                  <a:cubicBezTo>
                    <a:pt x="1241" y="5279"/>
                    <a:pt x="1472" y="5414"/>
                    <a:pt x="1698" y="5414"/>
                  </a:cubicBezTo>
                  <a:cubicBezTo>
                    <a:pt x="1760" y="5414"/>
                    <a:pt x="1821" y="5405"/>
                    <a:pt x="1880" y="5383"/>
                  </a:cubicBezTo>
                  <a:cubicBezTo>
                    <a:pt x="2256" y="5258"/>
                    <a:pt x="2406" y="4807"/>
                    <a:pt x="2431" y="4406"/>
                  </a:cubicBezTo>
                  <a:cubicBezTo>
                    <a:pt x="2556" y="3353"/>
                    <a:pt x="2431" y="2250"/>
                    <a:pt x="1930" y="1323"/>
                  </a:cubicBezTo>
                  <a:cubicBezTo>
                    <a:pt x="1754" y="990"/>
                    <a:pt x="1104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6"/>
            <p:cNvSpPr/>
            <p:nvPr/>
          </p:nvSpPr>
          <p:spPr>
            <a:xfrm>
              <a:off x="4639875" y="3904900"/>
              <a:ext cx="22575" cy="28750"/>
            </a:xfrm>
            <a:custGeom>
              <a:rect b="b" l="l" r="r" t="t"/>
              <a:pathLst>
                <a:path extrusionOk="0" h="1150" w="903">
                  <a:moveTo>
                    <a:pt x="480" y="1"/>
                  </a:moveTo>
                  <a:cubicBezTo>
                    <a:pt x="396" y="1"/>
                    <a:pt x="308" y="30"/>
                    <a:pt x="226" y="97"/>
                  </a:cubicBezTo>
                  <a:cubicBezTo>
                    <a:pt x="101" y="197"/>
                    <a:pt x="26" y="372"/>
                    <a:pt x="1" y="523"/>
                  </a:cubicBezTo>
                  <a:cubicBezTo>
                    <a:pt x="1" y="648"/>
                    <a:pt x="1" y="773"/>
                    <a:pt x="51" y="899"/>
                  </a:cubicBezTo>
                  <a:cubicBezTo>
                    <a:pt x="101" y="999"/>
                    <a:pt x="176" y="1099"/>
                    <a:pt x="276" y="1124"/>
                  </a:cubicBezTo>
                  <a:cubicBezTo>
                    <a:pt x="323" y="1142"/>
                    <a:pt x="370" y="1150"/>
                    <a:pt x="416" y="1150"/>
                  </a:cubicBezTo>
                  <a:cubicBezTo>
                    <a:pt x="565" y="1150"/>
                    <a:pt x="701" y="1064"/>
                    <a:pt x="778" y="949"/>
                  </a:cubicBezTo>
                  <a:cubicBezTo>
                    <a:pt x="878" y="773"/>
                    <a:pt x="903" y="573"/>
                    <a:pt x="878" y="397"/>
                  </a:cubicBezTo>
                  <a:cubicBezTo>
                    <a:pt x="860" y="168"/>
                    <a:pt x="681" y="1"/>
                    <a:pt x="4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004" name="Google Shape;100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97"/>
          <p:cNvSpPr txBox="1"/>
          <p:nvPr>
            <p:ph idx="4294967295" type="subTitle"/>
          </p:nvPr>
        </p:nvSpPr>
        <p:spPr>
          <a:xfrm>
            <a:off x="520141" y="2830805"/>
            <a:ext cx="3874800" cy="22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t/>
            </a:r>
            <a:endParaRPr b="1" i="0" sz="29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rPr b="1" lang="en" sz="29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1</a:t>
            </a:r>
            <a:r>
              <a:rPr b="1" i="0" lang="en" sz="29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 号男嘉宾：Dustin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rPr b="1" i="0" lang="en" sz="29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23岁 巨蟹座 ESFP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rPr b="1" i="0" lang="en" sz="29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Tandon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rPr b="1" i="0" lang="en" sz="29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CE</a:t>
            </a:r>
            <a:endParaRPr/>
          </a:p>
        </p:txBody>
      </p:sp>
      <p:pic>
        <p:nvPicPr>
          <p:cNvPr descr="67nRD6lXZ93bMsefIWPL1thLlp2VChcTAL9asY_xTGl0LB7LBQwJYTYbLLwWv12568tfC0Sx6LFu9XVR6aYVTvzoYIXYMlO6tuhBTm8ZNZ1w0oIjyIzaEBBc4DRSMjaUC8UZ4ph_.jpg" id="1006" name="Google Shape;1006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5543" y="2194"/>
            <a:ext cx="4132724" cy="3099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8"/>
          <p:cNvSpPr txBox="1"/>
          <p:nvPr>
            <p:ph type="title"/>
          </p:nvPr>
        </p:nvSpPr>
        <p:spPr>
          <a:xfrm>
            <a:off x="2277000" y="1870500"/>
            <a:ext cx="4590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VCR1 自我介绍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9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7" name="Google Shape;1017;p99" title="Dustin第一段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00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866850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00" title="hey kong 伴奏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858" y="114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00" title="linda_歌曲伴奏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6858" y="702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00" title="贵妃醉酒.mp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6858" y="12910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1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 感情经历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2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7" name="Google Shape;1037;p102" title="Dustin感情经历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03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3" title="男嘉宾未牵手离场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633" y="196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4">
            <a:hlinkClick action="ppaction://hlinksldjump" r:id="rId3"/>
          </p:cNvPr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04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权利反转</a:t>
            </a:r>
            <a:endParaRPr sz="4500"/>
          </a:p>
        </p:txBody>
      </p:sp>
      <p:grpSp>
        <p:nvGrpSpPr>
          <p:cNvPr id="1051" name="Google Shape;1051;p104"/>
          <p:cNvGrpSpPr/>
          <p:nvPr/>
        </p:nvGrpSpPr>
        <p:grpSpPr>
          <a:xfrm>
            <a:off x="7355136" y="143214"/>
            <a:ext cx="1206573" cy="1330139"/>
            <a:chOff x="4515825" y="3443600"/>
            <a:chExt cx="1370950" cy="1511350"/>
          </a:xfrm>
        </p:grpSpPr>
        <p:sp>
          <p:nvSpPr>
            <p:cNvPr id="1052" name="Google Shape;1052;p104"/>
            <p:cNvSpPr/>
            <p:nvPr/>
          </p:nvSpPr>
          <p:spPr>
            <a:xfrm>
              <a:off x="4515825" y="3443600"/>
              <a:ext cx="1370950" cy="1511350"/>
            </a:xfrm>
            <a:custGeom>
              <a:rect b="b" l="l" r="r" t="t"/>
              <a:pathLst>
                <a:path extrusionOk="0" h="60454" w="54838">
                  <a:moveTo>
                    <a:pt x="16372" y="1"/>
                  </a:moveTo>
                  <a:cubicBezTo>
                    <a:pt x="13091" y="1"/>
                    <a:pt x="10075" y="1004"/>
                    <a:pt x="7394" y="3010"/>
                  </a:cubicBezTo>
                  <a:cubicBezTo>
                    <a:pt x="2406" y="6744"/>
                    <a:pt x="0" y="12007"/>
                    <a:pt x="326" y="18674"/>
                  </a:cubicBezTo>
                  <a:cubicBezTo>
                    <a:pt x="401" y="20779"/>
                    <a:pt x="852" y="22584"/>
                    <a:pt x="1679" y="24188"/>
                  </a:cubicBezTo>
                  <a:cubicBezTo>
                    <a:pt x="3283" y="27346"/>
                    <a:pt x="5539" y="29877"/>
                    <a:pt x="7519" y="31957"/>
                  </a:cubicBezTo>
                  <a:cubicBezTo>
                    <a:pt x="9750" y="34263"/>
                    <a:pt x="12206" y="36243"/>
                    <a:pt x="14562" y="38073"/>
                  </a:cubicBezTo>
                  <a:lnTo>
                    <a:pt x="14762" y="39175"/>
                  </a:lnTo>
                  <a:cubicBezTo>
                    <a:pt x="15163" y="41331"/>
                    <a:pt x="15564" y="43561"/>
                    <a:pt x="16015" y="45742"/>
                  </a:cubicBezTo>
                  <a:lnTo>
                    <a:pt x="16040" y="45942"/>
                  </a:lnTo>
                  <a:cubicBezTo>
                    <a:pt x="16492" y="48123"/>
                    <a:pt x="16918" y="50178"/>
                    <a:pt x="16817" y="52233"/>
                  </a:cubicBezTo>
                  <a:cubicBezTo>
                    <a:pt x="16742" y="53912"/>
                    <a:pt x="16868" y="55541"/>
                    <a:pt x="16993" y="57120"/>
                  </a:cubicBezTo>
                  <a:lnTo>
                    <a:pt x="17018" y="57371"/>
                  </a:lnTo>
                  <a:cubicBezTo>
                    <a:pt x="17118" y="58674"/>
                    <a:pt x="17995" y="59627"/>
                    <a:pt x="19274" y="59802"/>
                  </a:cubicBezTo>
                  <a:lnTo>
                    <a:pt x="20527" y="59978"/>
                  </a:lnTo>
                  <a:cubicBezTo>
                    <a:pt x="21579" y="60153"/>
                    <a:pt x="22657" y="60303"/>
                    <a:pt x="23710" y="60429"/>
                  </a:cubicBezTo>
                  <a:cubicBezTo>
                    <a:pt x="23835" y="60454"/>
                    <a:pt x="23935" y="60454"/>
                    <a:pt x="24061" y="60454"/>
                  </a:cubicBezTo>
                  <a:cubicBezTo>
                    <a:pt x="25188" y="60454"/>
                    <a:pt x="26141" y="59777"/>
                    <a:pt x="26517" y="58699"/>
                  </a:cubicBezTo>
                  <a:lnTo>
                    <a:pt x="26717" y="58148"/>
                  </a:lnTo>
                  <a:cubicBezTo>
                    <a:pt x="27043" y="57221"/>
                    <a:pt x="27369" y="56243"/>
                    <a:pt x="27720" y="55316"/>
                  </a:cubicBezTo>
                  <a:cubicBezTo>
                    <a:pt x="27920" y="54815"/>
                    <a:pt x="28071" y="54338"/>
                    <a:pt x="28246" y="53837"/>
                  </a:cubicBezTo>
                  <a:cubicBezTo>
                    <a:pt x="28572" y="52835"/>
                    <a:pt x="28873" y="51907"/>
                    <a:pt x="29324" y="51080"/>
                  </a:cubicBezTo>
                  <a:cubicBezTo>
                    <a:pt x="30076" y="49727"/>
                    <a:pt x="30777" y="48348"/>
                    <a:pt x="31454" y="47020"/>
                  </a:cubicBezTo>
                  <a:lnTo>
                    <a:pt x="31579" y="46794"/>
                  </a:lnTo>
                  <a:cubicBezTo>
                    <a:pt x="31805" y="46343"/>
                    <a:pt x="32030" y="45892"/>
                    <a:pt x="32256" y="45466"/>
                  </a:cubicBezTo>
                  <a:cubicBezTo>
                    <a:pt x="32958" y="44113"/>
                    <a:pt x="33635" y="42784"/>
                    <a:pt x="34336" y="41456"/>
                  </a:cubicBezTo>
                  <a:lnTo>
                    <a:pt x="34988" y="40178"/>
                  </a:lnTo>
                  <a:cubicBezTo>
                    <a:pt x="35715" y="39852"/>
                    <a:pt x="36492" y="39551"/>
                    <a:pt x="37319" y="39251"/>
                  </a:cubicBezTo>
                  <a:cubicBezTo>
                    <a:pt x="37870" y="39050"/>
                    <a:pt x="38447" y="38825"/>
                    <a:pt x="38998" y="38599"/>
                  </a:cubicBezTo>
                  <a:lnTo>
                    <a:pt x="39625" y="38348"/>
                  </a:lnTo>
                  <a:cubicBezTo>
                    <a:pt x="41279" y="37697"/>
                    <a:pt x="42983" y="36995"/>
                    <a:pt x="44587" y="35967"/>
                  </a:cubicBezTo>
                  <a:cubicBezTo>
                    <a:pt x="50251" y="32258"/>
                    <a:pt x="53509" y="27145"/>
                    <a:pt x="54286" y="20729"/>
                  </a:cubicBezTo>
                  <a:cubicBezTo>
                    <a:pt x="54838" y="16368"/>
                    <a:pt x="53735" y="12433"/>
                    <a:pt x="51103" y="9351"/>
                  </a:cubicBezTo>
                  <a:cubicBezTo>
                    <a:pt x="48184" y="5910"/>
                    <a:pt x="44430" y="4183"/>
                    <a:pt x="39899" y="4183"/>
                  </a:cubicBezTo>
                  <a:cubicBezTo>
                    <a:pt x="38555" y="4183"/>
                    <a:pt x="37143" y="4335"/>
                    <a:pt x="35665" y="4639"/>
                  </a:cubicBezTo>
                  <a:cubicBezTo>
                    <a:pt x="33584" y="5065"/>
                    <a:pt x="31579" y="5867"/>
                    <a:pt x="29675" y="7020"/>
                  </a:cubicBezTo>
                  <a:cubicBezTo>
                    <a:pt x="28898" y="5867"/>
                    <a:pt x="27970" y="4814"/>
                    <a:pt x="26918" y="3912"/>
                  </a:cubicBezTo>
                  <a:cubicBezTo>
                    <a:pt x="24512" y="1807"/>
                    <a:pt x="21730" y="554"/>
                    <a:pt x="18622" y="153"/>
                  </a:cubicBezTo>
                  <a:cubicBezTo>
                    <a:pt x="17859" y="52"/>
                    <a:pt x="17109" y="1"/>
                    <a:pt x="16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04"/>
            <p:cNvSpPr/>
            <p:nvPr/>
          </p:nvSpPr>
          <p:spPr>
            <a:xfrm>
              <a:off x="4919950" y="4359700"/>
              <a:ext cx="432375" cy="543325"/>
            </a:xfrm>
            <a:custGeom>
              <a:rect b="b" l="l" r="r" t="t"/>
              <a:pathLst>
                <a:path extrusionOk="0" h="21733" w="17295">
                  <a:moveTo>
                    <a:pt x="1" y="0"/>
                  </a:moveTo>
                  <a:lnTo>
                    <a:pt x="1" y="0"/>
                  </a:lnTo>
                  <a:cubicBezTo>
                    <a:pt x="201" y="301"/>
                    <a:pt x="377" y="576"/>
                    <a:pt x="452" y="952"/>
                  </a:cubicBezTo>
                  <a:cubicBezTo>
                    <a:pt x="903" y="3534"/>
                    <a:pt x="1379" y="6115"/>
                    <a:pt x="1880" y="8697"/>
                  </a:cubicBezTo>
                  <a:cubicBezTo>
                    <a:pt x="2357" y="11003"/>
                    <a:pt x="2833" y="13308"/>
                    <a:pt x="2733" y="15689"/>
                  </a:cubicBezTo>
                  <a:cubicBezTo>
                    <a:pt x="2657" y="17318"/>
                    <a:pt x="2808" y="18948"/>
                    <a:pt x="2933" y="20552"/>
                  </a:cubicBezTo>
                  <a:cubicBezTo>
                    <a:pt x="2958" y="20902"/>
                    <a:pt x="3083" y="21053"/>
                    <a:pt x="3409" y="21103"/>
                  </a:cubicBezTo>
                  <a:cubicBezTo>
                    <a:pt x="4863" y="21303"/>
                    <a:pt x="6342" y="21529"/>
                    <a:pt x="7820" y="21729"/>
                  </a:cubicBezTo>
                  <a:cubicBezTo>
                    <a:pt x="7841" y="21732"/>
                    <a:pt x="7862" y="21733"/>
                    <a:pt x="7882" y="21733"/>
                  </a:cubicBezTo>
                  <a:cubicBezTo>
                    <a:pt x="8108" y="21733"/>
                    <a:pt x="8305" y="21606"/>
                    <a:pt x="8397" y="21354"/>
                  </a:cubicBezTo>
                  <a:cubicBezTo>
                    <a:pt x="8798" y="20226"/>
                    <a:pt x="9174" y="19073"/>
                    <a:pt x="9600" y="17945"/>
                  </a:cubicBezTo>
                  <a:cubicBezTo>
                    <a:pt x="10151" y="16441"/>
                    <a:pt x="10552" y="14862"/>
                    <a:pt x="11329" y="13434"/>
                  </a:cubicBezTo>
                  <a:cubicBezTo>
                    <a:pt x="12332" y="11604"/>
                    <a:pt x="13284" y="9724"/>
                    <a:pt x="14236" y="7845"/>
                  </a:cubicBezTo>
                  <a:cubicBezTo>
                    <a:pt x="15264" y="5890"/>
                    <a:pt x="16266" y="3910"/>
                    <a:pt x="17294" y="1955"/>
                  </a:cubicBezTo>
                  <a:lnTo>
                    <a:pt x="17294" y="1955"/>
                  </a:lnTo>
                  <a:cubicBezTo>
                    <a:pt x="16993" y="2055"/>
                    <a:pt x="16642" y="2055"/>
                    <a:pt x="16367" y="2281"/>
                  </a:cubicBezTo>
                  <a:cubicBezTo>
                    <a:pt x="16216" y="2757"/>
                    <a:pt x="15966" y="3158"/>
                    <a:pt x="15715" y="3609"/>
                  </a:cubicBezTo>
                  <a:cubicBezTo>
                    <a:pt x="13986" y="6742"/>
                    <a:pt x="12282" y="9900"/>
                    <a:pt x="10577" y="13058"/>
                  </a:cubicBezTo>
                  <a:cubicBezTo>
                    <a:pt x="10138" y="13863"/>
                    <a:pt x="10033" y="14080"/>
                    <a:pt x="9520" y="14080"/>
                  </a:cubicBezTo>
                  <a:cubicBezTo>
                    <a:pt x="9331" y="14080"/>
                    <a:pt x="9086" y="14051"/>
                    <a:pt x="8748" y="14010"/>
                  </a:cubicBezTo>
                  <a:cubicBezTo>
                    <a:pt x="8698" y="13985"/>
                    <a:pt x="8647" y="13985"/>
                    <a:pt x="8572" y="13985"/>
                  </a:cubicBezTo>
                  <a:cubicBezTo>
                    <a:pt x="8347" y="13960"/>
                    <a:pt x="8246" y="13835"/>
                    <a:pt x="8297" y="13584"/>
                  </a:cubicBezTo>
                  <a:cubicBezTo>
                    <a:pt x="8322" y="13434"/>
                    <a:pt x="8372" y="13258"/>
                    <a:pt x="8422" y="13083"/>
                  </a:cubicBezTo>
                  <a:cubicBezTo>
                    <a:pt x="9199" y="10426"/>
                    <a:pt x="10001" y="7744"/>
                    <a:pt x="10753" y="5063"/>
                  </a:cubicBezTo>
                  <a:cubicBezTo>
                    <a:pt x="10803" y="4812"/>
                    <a:pt x="10928" y="4587"/>
                    <a:pt x="10803" y="4336"/>
                  </a:cubicBezTo>
                  <a:cubicBezTo>
                    <a:pt x="10602" y="4336"/>
                    <a:pt x="10402" y="4386"/>
                    <a:pt x="10251" y="4561"/>
                  </a:cubicBezTo>
                  <a:cubicBezTo>
                    <a:pt x="10051" y="4762"/>
                    <a:pt x="9976" y="5013"/>
                    <a:pt x="9901" y="5263"/>
                  </a:cubicBezTo>
                  <a:cubicBezTo>
                    <a:pt x="9424" y="6717"/>
                    <a:pt x="8973" y="8196"/>
                    <a:pt x="8522" y="9649"/>
                  </a:cubicBezTo>
                  <a:cubicBezTo>
                    <a:pt x="8121" y="10877"/>
                    <a:pt x="7770" y="12080"/>
                    <a:pt x="7369" y="13283"/>
                  </a:cubicBezTo>
                  <a:cubicBezTo>
                    <a:pt x="7294" y="13509"/>
                    <a:pt x="7194" y="13709"/>
                    <a:pt x="6918" y="13734"/>
                  </a:cubicBezTo>
                  <a:cubicBezTo>
                    <a:pt x="6718" y="13734"/>
                    <a:pt x="6542" y="13709"/>
                    <a:pt x="6417" y="13534"/>
                  </a:cubicBezTo>
                  <a:cubicBezTo>
                    <a:pt x="6292" y="13359"/>
                    <a:pt x="6292" y="13133"/>
                    <a:pt x="6317" y="12932"/>
                  </a:cubicBezTo>
                  <a:cubicBezTo>
                    <a:pt x="6367" y="10952"/>
                    <a:pt x="6166" y="8947"/>
                    <a:pt x="6166" y="6968"/>
                  </a:cubicBezTo>
                  <a:cubicBezTo>
                    <a:pt x="6166" y="6115"/>
                    <a:pt x="6066" y="5263"/>
                    <a:pt x="6066" y="4411"/>
                  </a:cubicBezTo>
                  <a:cubicBezTo>
                    <a:pt x="6066" y="4211"/>
                    <a:pt x="6041" y="4035"/>
                    <a:pt x="5916" y="3885"/>
                  </a:cubicBezTo>
                  <a:cubicBezTo>
                    <a:pt x="5790" y="3734"/>
                    <a:pt x="5640" y="3659"/>
                    <a:pt x="5464" y="3634"/>
                  </a:cubicBezTo>
                  <a:cubicBezTo>
                    <a:pt x="5214" y="3885"/>
                    <a:pt x="5289" y="4211"/>
                    <a:pt x="5289" y="4511"/>
                  </a:cubicBezTo>
                  <a:cubicBezTo>
                    <a:pt x="5214" y="7143"/>
                    <a:pt x="5414" y="9749"/>
                    <a:pt x="5414" y="12406"/>
                  </a:cubicBezTo>
                  <a:cubicBezTo>
                    <a:pt x="5397" y="13248"/>
                    <a:pt x="5404" y="13488"/>
                    <a:pt x="5006" y="13488"/>
                  </a:cubicBezTo>
                  <a:cubicBezTo>
                    <a:pt x="4836" y="13488"/>
                    <a:pt x="4590" y="13444"/>
                    <a:pt x="4236" y="13384"/>
                  </a:cubicBezTo>
                  <a:cubicBezTo>
                    <a:pt x="3785" y="13308"/>
                    <a:pt x="3535" y="13083"/>
                    <a:pt x="3459" y="12632"/>
                  </a:cubicBezTo>
                  <a:cubicBezTo>
                    <a:pt x="3384" y="12080"/>
                    <a:pt x="3209" y="11554"/>
                    <a:pt x="3109" y="11028"/>
                  </a:cubicBezTo>
                  <a:cubicBezTo>
                    <a:pt x="2632" y="8546"/>
                    <a:pt x="2131" y="6065"/>
                    <a:pt x="1605" y="3609"/>
                  </a:cubicBezTo>
                  <a:cubicBezTo>
                    <a:pt x="1429" y="2682"/>
                    <a:pt x="1154" y="1780"/>
                    <a:pt x="1104" y="827"/>
                  </a:cubicBezTo>
                  <a:cubicBezTo>
                    <a:pt x="778" y="476"/>
                    <a:pt x="427" y="175"/>
                    <a:pt x="1" y="0"/>
                  </a:cubicBezTo>
                  <a:close/>
                </a:path>
              </a:pathLst>
            </a:custGeom>
            <a:solidFill>
              <a:srgbClr val="6011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04"/>
            <p:cNvSpPr/>
            <p:nvPr/>
          </p:nvSpPr>
          <p:spPr>
            <a:xfrm>
              <a:off x="4995150" y="4733325"/>
              <a:ext cx="174825" cy="36875"/>
            </a:xfrm>
            <a:custGeom>
              <a:rect b="b" l="l" r="r" t="t"/>
              <a:pathLst>
                <a:path extrusionOk="0" h="1475" w="6993">
                  <a:moveTo>
                    <a:pt x="231" y="1"/>
                  </a:moveTo>
                  <a:cubicBezTo>
                    <a:pt x="126" y="1"/>
                    <a:pt x="42" y="34"/>
                    <a:pt x="25" y="168"/>
                  </a:cubicBezTo>
                  <a:cubicBezTo>
                    <a:pt x="0" y="318"/>
                    <a:pt x="201" y="318"/>
                    <a:pt x="326" y="343"/>
                  </a:cubicBezTo>
                  <a:cubicBezTo>
                    <a:pt x="1053" y="469"/>
                    <a:pt x="1780" y="619"/>
                    <a:pt x="2507" y="744"/>
                  </a:cubicBezTo>
                  <a:cubicBezTo>
                    <a:pt x="3860" y="995"/>
                    <a:pt x="5238" y="1221"/>
                    <a:pt x="6692" y="1471"/>
                  </a:cubicBezTo>
                  <a:cubicBezTo>
                    <a:pt x="6712" y="1471"/>
                    <a:pt x="6741" y="1475"/>
                    <a:pt x="6773" y="1475"/>
                  </a:cubicBezTo>
                  <a:cubicBezTo>
                    <a:pt x="6862" y="1475"/>
                    <a:pt x="6974" y="1448"/>
                    <a:pt x="6993" y="1246"/>
                  </a:cubicBezTo>
                  <a:cubicBezTo>
                    <a:pt x="6993" y="995"/>
                    <a:pt x="6792" y="1045"/>
                    <a:pt x="6617" y="1020"/>
                  </a:cubicBezTo>
                  <a:cubicBezTo>
                    <a:pt x="6116" y="945"/>
                    <a:pt x="5589" y="845"/>
                    <a:pt x="5063" y="769"/>
                  </a:cubicBezTo>
                  <a:cubicBezTo>
                    <a:pt x="3509" y="519"/>
                    <a:pt x="1955" y="268"/>
                    <a:pt x="401" y="18"/>
                  </a:cubicBezTo>
                  <a:cubicBezTo>
                    <a:pt x="343" y="9"/>
                    <a:pt x="284" y="1"/>
                    <a:pt x="231" y="1"/>
                  </a:cubicBezTo>
                  <a:close/>
                </a:path>
              </a:pathLst>
            </a:custGeom>
            <a:solidFill>
              <a:srgbClr val="FFA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04"/>
            <p:cNvSpPr/>
            <p:nvPr/>
          </p:nvSpPr>
          <p:spPr>
            <a:xfrm>
              <a:off x="4569075" y="3495750"/>
              <a:ext cx="1263200" cy="989675"/>
            </a:xfrm>
            <a:custGeom>
              <a:rect b="b" l="l" r="r" t="t"/>
              <a:pathLst>
                <a:path extrusionOk="0" h="39587" w="50528">
                  <a:moveTo>
                    <a:pt x="14346" y="0"/>
                  </a:moveTo>
                  <a:cubicBezTo>
                    <a:pt x="11495" y="0"/>
                    <a:pt x="8863" y="854"/>
                    <a:pt x="6517" y="2603"/>
                  </a:cubicBezTo>
                  <a:cubicBezTo>
                    <a:pt x="1880" y="6062"/>
                    <a:pt x="1" y="10824"/>
                    <a:pt x="276" y="16488"/>
                  </a:cubicBezTo>
                  <a:cubicBezTo>
                    <a:pt x="351" y="18117"/>
                    <a:pt x="652" y="19696"/>
                    <a:pt x="1404" y="21149"/>
                  </a:cubicBezTo>
                  <a:cubicBezTo>
                    <a:pt x="2808" y="23906"/>
                    <a:pt x="4788" y="26212"/>
                    <a:pt x="6893" y="28418"/>
                  </a:cubicBezTo>
                  <a:cubicBezTo>
                    <a:pt x="9073" y="30673"/>
                    <a:pt x="11555" y="32628"/>
                    <a:pt x="14036" y="34558"/>
                  </a:cubicBezTo>
                  <a:cubicBezTo>
                    <a:pt x="14412" y="34859"/>
                    <a:pt x="14738" y="35185"/>
                    <a:pt x="15088" y="35485"/>
                  </a:cubicBezTo>
                  <a:cubicBezTo>
                    <a:pt x="15214" y="35586"/>
                    <a:pt x="15314" y="35686"/>
                    <a:pt x="15439" y="35761"/>
                  </a:cubicBezTo>
                  <a:cubicBezTo>
                    <a:pt x="16743" y="36688"/>
                    <a:pt x="18071" y="37515"/>
                    <a:pt x="19449" y="38292"/>
                  </a:cubicBezTo>
                  <a:cubicBezTo>
                    <a:pt x="19625" y="38393"/>
                    <a:pt x="19800" y="38468"/>
                    <a:pt x="19976" y="38568"/>
                  </a:cubicBezTo>
                  <a:cubicBezTo>
                    <a:pt x="20402" y="38794"/>
                    <a:pt x="20828" y="38969"/>
                    <a:pt x="21254" y="39170"/>
                  </a:cubicBezTo>
                  <a:cubicBezTo>
                    <a:pt x="21804" y="39431"/>
                    <a:pt x="22348" y="39587"/>
                    <a:pt x="22896" y="39587"/>
                  </a:cubicBezTo>
                  <a:cubicBezTo>
                    <a:pt x="23345" y="39587"/>
                    <a:pt x="23798" y="39482"/>
                    <a:pt x="24261" y="39245"/>
                  </a:cubicBezTo>
                  <a:cubicBezTo>
                    <a:pt x="24462" y="39145"/>
                    <a:pt x="24662" y="39044"/>
                    <a:pt x="24888" y="39019"/>
                  </a:cubicBezTo>
                  <a:cubicBezTo>
                    <a:pt x="26743" y="38343"/>
                    <a:pt x="28572" y="37641"/>
                    <a:pt x="30427" y="36939"/>
                  </a:cubicBezTo>
                  <a:cubicBezTo>
                    <a:pt x="30728" y="36814"/>
                    <a:pt x="31078" y="36739"/>
                    <a:pt x="31329" y="36513"/>
                  </a:cubicBezTo>
                  <a:cubicBezTo>
                    <a:pt x="32858" y="35736"/>
                    <a:pt x="34512" y="35235"/>
                    <a:pt x="36091" y="34583"/>
                  </a:cubicBezTo>
                  <a:cubicBezTo>
                    <a:pt x="37896" y="33856"/>
                    <a:pt x="39700" y="33180"/>
                    <a:pt x="41329" y="32127"/>
                  </a:cubicBezTo>
                  <a:cubicBezTo>
                    <a:pt x="46292" y="28869"/>
                    <a:pt x="49349" y="24332"/>
                    <a:pt x="50101" y="18393"/>
                  </a:cubicBezTo>
                  <a:cubicBezTo>
                    <a:pt x="50527" y="14809"/>
                    <a:pt x="49750" y="11425"/>
                    <a:pt x="47369" y="8618"/>
                  </a:cubicBezTo>
                  <a:cubicBezTo>
                    <a:pt x="44700" y="5460"/>
                    <a:pt x="41411" y="4177"/>
                    <a:pt x="37744" y="4177"/>
                  </a:cubicBezTo>
                  <a:cubicBezTo>
                    <a:pt x="36522" y="4177"/>
                    <a:pt x="35258" y="4320"/>
                    <a:pt x="33961" y="4583"/>
                  </a:cubicBezTo>
                  <a:cubicBezTo>
                    <a:pt x="31479" y="5109"/>
                    <a:pt x="29199" y="6187"/>
                    <a:pt x="27144" y="7716"/>
                  </a:cubicBezTo>
                  <a:cubicBezTo>
                    <a:pt x="27077" y="7743"/>
                    <a:pt x="27010" y="7769"/>
                    <a:pt x="26943" y="7769"/>
                  </a:cubicBezTo>
                  <a:cubicBezTo>
                    <a:pt x="26884" y="7769"/>
                    <a:pt x="26826" y="7749"/>
                    <a:pt x="26768" y="7691"/>
                  </a:cubicBezTo>
                  <a:cubicBezTo>
                    <a:pt x="25916" y="6037"/>
                    <a:pt x="24788" y="4608"/>
                    <a:pt x="23409" y="3380"/>
                  </a:cubicBezTo>
                  <a:cubicBezTo>
                    <a:pt x="21354" y="1600"/>
                    <a:pt x="18973" y="473"/>
                    <a:pt x="16241" y="122"/>
                  </a:cubicBezTo>
                  <a:cubicBezTo>
                    <a:pt x="15600" y="41"/>
                    <a:pt x="14968" y="0"/>
                    <a:pt x="14346" y="0"/>
                  </a:cubicBezTo>
                  <a:close/>
                </a:path>
              </a:pathLst>
            </a:custGeom>
            <a:solidFill>
              <a:srgbClr val="FD4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04"/>
            <p:cNvSpPr/>
            <p:nvPr/>
          </p:nvSpPr>
          <p:spPr>
            <a:xfrm>
              <a:off x="5556550" y="3708050"/>
              <a:ext cx="191750" cy="298450"/>
            </a:xfrm>
            <a:custGeom>
              <a:rect b="b" l="l" r="r" t="t"/>
              <a:pathLst>
                <a:path extrusionOk="0" h="11938" w="7670">
                  <a:moveTo>
                    <a:pt x="639" y="0"/>
                  </a:moveTo>
                  <a:cubicBezTo>
                    <a:pt x="610" y="0"/>
                    <a:pt x="581" y="0"/>
                    <a:pt x="552" y="1"/>
                  </a:cubicBezTo>
                  <a:cubicBezTo>
                    <a:pt x="326" y="1"/>
                    <a:pt x="101" y="1"/>
                    <a:pt x="51" y="276"/>
                  </a:cubicBezTo>
                  <a:cubicBezTo>
                    <a:pt x="1" y="502"/>
                    <a:pt x="201" y="577"/>
                    <a:pt x="376" y="677"/>
                  </a:cubicBezTo>
                  <a:cubicBezTo>
                    <a:pt x="953" y="953"/>
                    <a:pt x="1554" y="1179"/>
                    <a:pt x="2106" y="1530"/>
                  </a:cubicBezTo>
                  <a:cubicBezTo>
                    <a:pt x="4361" y="2933"/>
                    <a:pt x="5564" y="4938"/>
                    <a:pt x="5615" y="7620"/>
                  </a:cubicBezTo>
                  <a:cubicBezTo>
                    <a:pt x="5640" y="8547"/>
                    <a:pt x="5439" y="9424"/>
                    <a:pt x="5063" y="10251"/>
                  </a:cubicBezTo>
                  <a:cubicBezTo>
                    <a:pt x="4888" y="10627"/>
                    <a:pt x="4687" y="11028"/>
                    <a:pt x="4963" y="11429"/>
                  </a:cubicBezTo>
                  <a:cubicBezTo>
                    <a:pt x="5146" y="11704"/>
                    <a:pt x="5392" y="11937"/>
                    <a:pt x="5720" y="11937"/>
                  </a:cubicBezTo>
                  <a:cubicBezTo>
                    <a:pt x="5751" y="11937"/>
                    <a:pt x="5783" y="11935"/>
                    <a:pt x="5815" y="11931"/>
                  </a:cubicBezTo>
                  <a:cubicBezTo>
                    <a:pt x="6341" y="11855"/>
                    <a:pt x="6667" y="11480"/>
                    <a:pt x="6868" y="11003"/>
                  </a:cubicBezTo>
                  <a:cubicBezTo>
                    <a:pt x="7344" y="9926"/>
                    <a:pt x="7670" y="8798"/>
                    <a:pt x="7570" y="7595"/>
                  </a:cubicBezTo>
                  <a:cubicBezTo>
                    <a:pt x="7544" y="7119"/>
                    <a:pt x="7595" y="6667"/>
                    <a:pt x="7494" y="6191"/>
                  </a:cubicBezTo>
                  <a:cubicBezTo>
                    <a:pt x="7118" y="4412"/>
                    <a:pt x="6291" y="2908"/>
                    <a:pt x="4913" y="1755"/>
                  </a:cubicBezTo>
                  <a:cubicBezTo>
                    <a:pt x="3681" y="696"/>
                    <a:pt x="2281" y="0"/>
                    <a:pt x="639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04"/>
            <p:cNvSpPr/>
            <p:nvPr/>
          </p:nvSpPr>
          <p:spPr>
            <a:xfrm>
              <a:off x="4936250" y="3583525"/>
              <a:ext cx="246275" cy="195650"/>
            </a:xfrm>
            <a:custGeom>
              <a:rect b="b" l="l" r="r" t="t"/>
              <a:pathLst>
                <a:path extrusionOk="0" h="7826" w="9851">
                  <a:moveTo>
                    <a:pt x="2208" y="0"/>
                  </a:moveTo>
                  <a:cubicBezTo>
                    <a:pt x="1944" y="0"/>
                    <a:pt x="1676" y="22"/>
                    <a:pt x="1404" y="69"/>
                  </a:cubicBezTo>
                  <a:cubicBezTo>
                    <a:pt x="978" y="145"/>
                    <a:pt x="577" y="245"/>
                    <a:pt x="276" y="571"/>
                  </a:cubicBezTo>
                  <a:cubicBezTo>
                    <a:pt x="0" y="846"/>
                    <a:pt x="126" y="1147"/>
                    <a:pt x="502" y="1222"/>
                  </a:cubicBezTo>
                  <a:cubicBezTo>
                    <a:pt x="752" y="1272"/>
                    <a:pt x="1028" y="1298"/>
                    <a:pt x="1279" y="1323"/>
                  </a:cubicBezTo>
                  <a:cubicBezTo>
                    <a:pt x="3835" y="1548"/>
                    <a:pt x="5715" y="2826"/>
                    <a:pt x="7068" y="4932"/>
                  </a:cubicBezTo>
                  <a:cubicBezTo>
                    <a:pt x="7494" y="5583"/>
                    <a:pt x="7619" y="6335"/>
                    <a:pt x="7895" y="7037"/>
                  </a:cubicBezTo>
                  <a:cubicBezTo>
                    <a:pt x="8074" y="7551"/>
                    <a:pt x="8472" y="7826"/>
                    <a:pt x="8876" y="7826"/>
                  </a:cubicBezTo>
                  <a:cubicBezTo>
                    <a:pt x="8925" y="7826"/>
                    <a:pt x="8974" y="7822"/>
                    <a:pt x="9023" y="7814"/>
                  </a:cubicBezTo>
                  <a:cubicBezTo>
                    <a:pt x="9549" y="7689"/>
                    <a:pt x="9825" y="7288"/>
                    <a:pt x="9825" y="6611"/>
                  </a:cubicBezTo>
                  <a:cubicBezTo>
                    <a:pt x="9850" y="6059"/>
                    <a:pt x="9624" y="5583"/>
                    <a:pt x="9424" y="5107"/>
                  </a:cubicBezTo>
                  <a:cubicBezTo>
                    <a:pt x="8497" y="3127"/>
                    <a:pt x="6968" y="1749"/>
                    <a:pt x="5063" y="771"/>
                  </a:cubicBezTo>
                  <a:cubicBezTo>
                    <a:pt x="4151" y="315"/>
                    <a:pt x="3208" y="0"/>
                    <a:pt x="2208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04"/>
            <p:cNvSpPr/>
            <p:nvPr/>
          </p:nvSpPr>
          <p:spPr>
            <a:xfrm>
              <a:off x="5633625" y="4049325"/>
              <a:ext cx="53900" cy="62825"/>
            </a:xfrm>
            <a:custGeom>
              <a:rect b="b" l="l" r="r" t="t"/>
              <a:pathLst>
                <a:path extrusionOk="0" h="2513" w="2156">
                  <a:moveTo>
                    <a:pt x="1193" y="1"/>
                  </a:moveTo>
                  <a:cubicBezTo>
                    <a:pt x="985" y="1"/>
                    <a:pt x="791" y="82"/>
                    <a:pt x="627" y="260"/>
                  </a:cubicBezTo>
                  <a:cubicBezTo>
                    <a:pt x="251" y="636"/>
                    <a:pt x="0" y="1112"/>
                    <a:pt x="25" y="1688"/>
                  </a:cubicBezTo>
                  <a:cubicBezTo>
                    <a:pt x="0" y="2039"/>
                    <a:pt x="101" y="2290"/>
                    <a:pt x="451" y="2440"/>
                  </a:cubicBezTo>
                  <a:cubicBezTo>
                    <a:pt x="568" y="2490"/>
                    <a:pt x="677" y="2512"/>
                    <a:pt x="780" y="2512"/>
                  </a:cubicBezTo>
                  <a:cubicBezTo>
                    <a:pt x="986" y="2512"/>
                    <a:pt x="1170" y="2423"/>
                    <a:pt x="1354" y="2290"/>
                  </a:cubicBezTo>
                  <a:cubicBezTo>
                    <a:pt x="1705" y="1989"/>
                    <a:pt x="1930" y="1588"/>
                    <a:pt x="2055" y="1137"/>
                  </a:cubicBezTo>
                  <a:cubicBezTo>
                    <a:pt x="2156" y="786"/>
                    <a:pt x="2131" y="385"/>
                    <a:pt x="1730" y="159"/>
                  </a:cubicBezTo>
                  <a:cubicBezTo>
                    <a:pt x="1547" y="57"/>
                    <a:pt x="1365" y="1"/>
                    <a:pt x="1193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04"/>
            <p:cNvSpPr/>
            <p:nvPr/>
          </p:nvSpPr>
          <p:spPr>
            <a:xfrm>
              <a:off x="5178775" y="3784500"/>
              <a:ext cx="37575" cy="37025"/>
            </a:xfrm>
            <a:custGeom>
              <a:rect b="b" l="l" r="r" t="t"/>
              <a:pathLst>
                <a:path extrusionOk="0" h="1481" w="1503">
                  <a:moveTo>
                    <a:pt x="751" y="0"/>
                  </a:moveTo>
                  <a:cubicBezTo>
                    <a:pt x="249" y="0"/>
                    <a:pt x="99" y="351"/>
                    <a:pt x="49" y="727"/>
                  </a:cubicBezTo>
                  <a:cubicBezTo>
                    <a:pt x="0" y="1092"/>
                    <a:pt x="353" y="1480"/>
                    <a:pt x="694" y="1480"/>
                  </a:cubicBezTo>
                  <a:cubicBezTo>
                    <a:pt x="705" y="1480"/>
                    <a:pt x="715" y="1480"/>
                    <a:pt x="725" y="1479"/>
                  </a:cubicBezTo>
                  <a:cubicBezTo>
                    <a:pt x="1152" y="1429"/>
                    <a:pt x="1402" y="1153"/>
                    <a:pt x="1477" y="727"/>
                  </a:cubicBezTo>
                  <a:cubicBezTo>
                    <a:pt x="1502" y="351"/>
                    <a:pt x="1152" y="25"/>
                    <a:pt x="751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04"/>
            <p:cNvSpPr/>
            <p:nvPr/>
          </p:nvSpPr>
          <p:spPr>
            <a:xfrm>
              <a:off x="5574725" y="4149150"/>
              <a:ext cx="30725" cy="28250"/>
            </a:xfrm>
            <a:custGeom>
              <a:rect b="b" l="l" r="r" t="t"/>
              <a:pathLst>
                <a:path extrusionOk="0" h="1130" w="1229">
                  <a:moveTo>
                    <a:pt x="802" y="1"/>
                  </a:moveTo>
                  <a:cubicBezTo>
                    <a:pt x="477" y="1"/>
                    <a:pt x="0" y="377"/>
                    <a:pt x="0" y="678"/>
                  </a:cubicBezTo>
                  <a:cubicBezTo>
                    <a:pt x="25" y="953"/>
                    <a:pt x="176" y="1129"/>
                    <a:pt x="477" y="1129"/>
                  </a:cubicBezTo>
                  <a:cubicBezTo>
                    <a:pt x="486" y="1129"/>
                    <a:pt x="495" y="1130"/>
                    <a:pt x="504" y="1130"/>
                  </a:cubicBezTo>
                  <a:cubicBezTo>
                    <a:pt x="826" y="1130"/>
                    <a:pt x="1228" y="719"/>
                    <a:pt x="1228" y="402"/>
                  </a:cubicBezTo>
                  <a:cubicBezTo>
                    <a:pt x="1203" y="151"/>
                    <a:pt x="1103" y="1"/>
                    <a:pt x="802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1" name="Google Shape;1061;p104" title="留灯女生来到台前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75" y="310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04" title="心动女生来到台前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575" y="4263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455" name="Google Shape;45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92" y="-95"/>
            <a:ext cx="7204531" cy="5143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6" name="Google Shape;45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540" y="864060"/>
            <a:ext cx="3593087" cy="1235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7" name="Google Shape;45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450" y="2420150"/>
            <a:ext cx="1891601" cy="189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8" name="Google Shape;45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8095" y="2420162"/>
            <a:ext cx="3517474" cy="167405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8"/>
          <p:cNvSpPr txBox="1"/>
          <p:nvPr>
            <p:ph idx="4294967295" type="ctrTitle"/>
          </p:nvPr>
        </p:nvSpPr>
        <p:spPr>
          <a:xfrm>
            <a:off x="6440828" y="1929741"/>
            <a:ext cx="19899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0" i="0" lang="en" sz="29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特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0" i="0" lang="en" sz="29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别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0" i="0" lang="en" sz="29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鸣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0" i="0" lang="en" sz="29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谢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9 at 7.58.32 PM.png" id="1067" name="Google Shape;1067;p105"/>
          <p:cNvPicPr preferRelativeResize="0"/>
          <p:nvPr/>
        </p:nvPicPr>
        <p:blipFill rotWithShape="1">
          <a:blip r:embed="rId3">
            <a:alphaModFix/>
          </a:blip>
          <a:srcRect b="0" l="14796" r="21423" t="0"/>
          <a:stretch/>
        </p:blipFill>
        <p:spPr>
          <a:xfrm>
            <a:off x="3375388" y="1502800"/>
            <a:ext cx="2393224" cy="213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05" title="牵手成功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7712" y="120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5" title="男嘉宾未牵手离场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758" y="44699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106"/>
          <p:cNvGrpSpPr/>
          <p:nvPr/>
        </p:nvGrpSpPr>
        <p:grpSpPr>
          <a:xfrm rot="-981899">
            <a:off x="537473" y="345098"/>
            <a:ext cx="854102" cy="1401641"/>
            <a:chOff x="1650525" y="719300"/>
            <a:chExt cx="1247525" cy="2047275"/>
          </a:xfrm>
        </p:grpSpPr>
        <p:sp>
          <p:nvSpPr>
            <p:cNvPr id="1075" name="Google Shape;1075;p106"/>
            <p:cNvSpPr/>
            <p:nvPr/>
          </p:nvSpPr>
          <p:spPr>
            <a:xfrm>
              <a:off x="1650525" y="719300"/>
              <a:ext cx="1247525" cy="2047275"/>
            </a:xfrm>
            <a:custGeom>
              <a:rect b="b" l="l" r="r" t="t"/>
              <a:pathLst>
                <a:path extrusionOk="0" h="81891" w="49901">
                  <a:moveTo>
                    <a:pt x="35216" y="1"/>
                  </a:moveTo>
                  <a:cubicBezTo>
                    <a:pt x="32223" y="1"/>
                    <a:pt x="29693" y="1431"/>
                    <a:pt x="27845" y="2457"/>
                  </a:cubicBezTo>
                  <a:cubicBezTo>
                    <a:pt x="26567" y="3184"/>
                    <a:pt x="25514" y="4187"/>
                    <a:pt x="24512" y="5264"/>
                  </a:cubicBezTo>
                  <a:cubicBezTo>
                    <a:pt x="22122" y="2897"/>
                    <a:pt x="18640" y="335"/>
                    <a:pt x="13788" y="335"/>
                  </a:cubicBezTo>
                  <a:cubicBezTo>
                    <a:pt x="13143" y="335"/>
                    <a:pt x="12474" y="380"/>
                    <a:pt x="11780" y="477"/>
                  </a:cubicBezTo>
                  <a:cubicBezTo>
                    <a:pt x="8847" y="878"/>
                    <a:pt x="6316" y="2056"/>
                    <a:pt x="4286" y="3936"/>
                  </a:cubicBezTo>
                  <a:cubicBezTo>
                    <a:pt x="1830" y="6217"/>
                    <a:pt x="1028" y="9249"/>
                    <a:pt x="577" y="11906"/>
                  </a:cubicBezTo>
                  <a:cubicBezTo>
                    <a:pt x="0" y="15214"/>
                    <a:pt x="351" y="18397"/>
                    <a:pt x="1579" y="21380"/>
                  </a:cubicBezTo>
                  <a:cubicBezTo>
                    <a:pt x="2556" y="23761"/>
                    <a:pt x="3785" y="26468"/>
                    <a:pt x="6065" y="28623"/>
                  </a:cubicBezTo>
                  <a:cubicBezTo>
                    <a:pt x="6567" y="29099"/>
                    <a:pt x="7018" y="29651"/>
                    <a:pt x="7519" y="30227"/>
                  </a:cubicBezTo>
                  <a:cubicBezTo>
                    <a:pt x="8371" y="31229"/>
                    <a:pt x="9248" y="32257"/>
                    <a:pt x="10426" y="33109"/>
                  </a:cubicBezTo>
                  <a:cubicBezTo>
                    <a:pt x="12331" y="34488"/>
                    <a:pt x="14110" y="35991"/>
                    <a:pt x="15740" y="37420"/>
                  </a:cubicBezTo>
                  <a:cubicBezTo>
                    <a:pt x="17268" y="38748"/>
                    <a:pt x="18973" y="39676"/>
                    <a:pt x="20627" y="40553"/>
                  </a:cubicBezTo>
                  <a:cubicBezTo>
                    <a:pt x="20652" y="40553"/>
                    <a:pt x="20652" y="40553"/>
                    <a:pt x="20677" y="40578"/>
                  </a:cubicBezTo>
                  <a:cubicBezTo>
                    <a:pt x="20652" y="40603"/>
                    <a:pt x="20627" y="40628"/>
                    <a:pt x="20602" y="40653"/>
                  </a:cubicBezTo>
                  <a:cubicBezTo>
                    <a:pt x="20025" y="41555"/>
                    <a:pt x="19850" y="42433"/>
                    <a:pt x="20126" y="43285"/>
                  </a:cubicBezTo>
                  <a:cubicBezTo>
                    <a:pt x="20201" y="43435"/>
                    <a:pt x="20276" y="43610"/>
                    <a:pt x="20351" y="43761"/>
                  </a:cubicBezTo>
                  <a:cubicBezTo>
                    <a:pt x="19850" y="44964"/>
                    <a:pt x="19549" y="46092"/>
                    <a:pt x="19449" y="47270"/>
                  </a:cubicBezTo>
                  <a:cubicBezTo>
                    <a:pt x="19123" y="50578"/>
                    <a:pt x="19900" y="53786"/>
                    <a:pt x="21755" y="56794"/>
                  </a:cubicBezTo>
                  <a:lnTo>
                    <a:pt x="22005" y="57220"/>
                  </a:lnTo>
                  <a:cubicBezTo>
                    <a:pt x="22607" y="58172"/>
                    <a:pt x="23158" y="59074"/>
                    <a:pt x="23559" y="60002"/>
                  </a:cubicBezTo>
                  <a:cubicBezTo>
                    <a:pt x="24211" y="61530"/>
                    <a:pt x="24060" y="62182"/>
                    <a:pt x="23810" y="62683"/>
                  </a:cubicBezTo>
                  <a:cubicBezTo>
                    <a:pt x="23409" y="63435"/>
                    <a:pt x="22933" y="64187"/>
                    <a:pt x="22406" y="64964"/>
                  </a:cubicBezTo>
                  <a:lnTo>
                    <a:pt x="22231" y="65240"/>
                  </a:lnTo>
                  <a:cubicBezTo>
                    <a:pt x="19273" y="69801"/>
                    <a:pt x="19449" y="75365"/>
                    <a:pt x="22657" y="79751"/>
                  </a:cubicBezTo>
                  <a:cubicBezTo>
                    <a:pt x="22933" y="80127"/>
                    <a:pt x="23208" y="80503"/>
                    <a:pt x="23509" y="80879"/>
                  </a:cubicBezTo>
                  <a:cubicBezTo>
                    <a:pt x="24088" y="81585"/>
                    <a:pt x="24863" y="81891"/>
                    <a:pt x="25628" y="81891"/>
                  </a:cubicBezTo>
                  <a:cubicBezTo>
                    <a:pt x="27744" y="81891"/>
                    <a:pt x="29794" y="79555"/>
                    <a:pt x="27494" y="76869"/>
                  </a:cubicBezTo>
                  <a:cubicBezTo>
                    <a:pt x="25339" y="74312"/>
                    <a:pt x="25038" y="71129"/>
                    <a:pt x="26918" y="68398"/>
                  </a:cubicBezTo>
                  <a:lnTo>
                    <a:pt x="27193" y="68022"/>
                  </a:lnTo>
                  <a:cubicBezTo>
                    <a:pt x="27995" y="66844"/>
                    <a:pt x="28923" y="65515"/>
                    <a:pt x="29374" y="63836"/>
                  </a:cubicBezTo>
                  <a:cubicBezTo>
                    <a:pt x="30050" y="61305"/>
                    <a:pt x="29273" y="59099"/>
                    <a:pt x="28346" y="57094"/>
                  </a:cubicBezTo>
                  <a:cubicBezTo>
                    <a:pt x="27945" y="56267"/>
                    <a:pt x="27469" y="55540"/>
                    <a:pt x="27018" y="54839"/>
                  </a:cubicBezTo>
                  <a:cubicBezTo>
                    <a:pt x="26667" y="54337"/>
                    <a:pt x="26341" y="53836"/>
                    <a:pt x="26090" y="53335"/>
                  </a:cubicBezTo>
                  <a:cubicBezTo>
                    <a:pt x="24637" y="50503"/>
                    <a:pt x="24386" y="47971"/>
                    <a:pt x="25339" y="45515"/>
                  </a:cubicBezTo>
                  <a:cubicBezTo>
                    <a:pt x="25464" y="45490"/>
                    <a:pt x="25614" y="45465"/>
                    <a:pt x="25740" y="45440"/>
                  </a:cubicBezTo>
                  <a:lnTo>
                    <a:pt x="26116" y="45390"/>
                  </a:lnTo>
                  <a:lnTo>
                    <a:pt x="26191" y="45340"/>
                  </a:lnTo>
                  <a:cubicBezTo>
                    <a:pt x="26316" y="45352"/>
                    <a:pt x="26466" y="45365"/>
                    <a:pt x="26636" y="45365"/>
                  </a:cubicBezTo>
                  <a:cubicBezTo>
                    <a:pt x="26805" y="45365"/>
                    <a:pt x="26993" y="45352"/>
                    <a:pt x="27193" y="45315"/>
                  </a:cubicBezTo>
                  <a:cubicBezTo>
                    <a:pt x="28722" y="45089"/>
                    <a:pt x="29349" y="44212"/>
                    <a:pt x="29599" y="43686"/>
                  </a:cubicBezTo>
                  <a:cubicBezTo>
                    <a:pt x="29825" y="43184"/>
                    <a:pt x="30126" y="42157"/>
                    <a:pt x="29349" y="40829"/>
                  </a:cubicBezTo>
                  <a:cubicBezTo>
                    <a:pt x="29449" y="40753"/>
                    <a:pt x="29524" y="40678"/>
                    <a:pt x="29624" y="40603"/>
                  </a:cubicBezTo>
                  <a:cubicBezTo>
                    <a:pt x="30351" y="39976"/>
                    <a:pt x="31053" y="39375"/>
                    <a:pt x="31780" y="38924"/>
                  </a:cubicBezTo>
                  <a:cubicBezTo>
                    <a:pt x="32381" y="38548"/>
                    <a:pt x="32882" y="38097"/>
                    <a:pt x="33334" y="37721"/>
                  </a:cubicBezTo>
                  <a:cubicBezTo>
                    <a:pt x="33810" y="37320"/>
                    <a:pt x="34186" y="36969"/>
                    <a:pt x="34587" y="36768"/>
                  </a:cubicBezTo>
                  <a:cubicBezTo>
                    <a:pt x="36216" y="35941"/>
                    <a:pt x="37469" y="34839"/>
                    <a:pt x="38647" y="33736"/>
                  </a:cubicBezTo>
                  <a:cubicBezTo>
                    <a:pt x="39248" y="33209"/>
                    <a:pt x="39800" y="32708"/>
                    <a:pt x="40351" y="32282"/>
                  </a:cubicBezTo>
                  <a:cubicBezTo>
                    <a:pt x="40677" y="32031"/>
                    <a:pt x="40878" y="31756"/>
                    <a:pt x="41003" y="31580"/>
                  </a:cubicBezTo>
                  <a:cubicBezTo>
                    <a:pt x="48396" y="25415"/>
                    <a:pt x="49900" y="16242"/>
                    <a:pt x="49098" y="11881"/>
                  </a:cubicBezTo>
                  <a:cubicBezTo>
                    <a:pt x="48446" y="8197"/>
                    <a:pt x="46141" y="5014"/>
                    <a:pt x="42106" y="2132"/>
                  </a:cubicBezTo>
                  <a:cubicBezTo>
                    <a:pt x="41153" y="1455"/>
                    <a:pt x="40126" y="1129"/>
                    <a:pt x="39198" y="828"/>
                  </a:cubicBezTo>
                  <a:cubicBezTo>
                    <a:pt x="38948" y="753"/>
                    <a:pt x="38697" y="653"/>
                    <a:pt x="38446" y="578"/>
                  </a:cubicBezTo>
                  <a:cubicBezTo>
                    <a:pt x="37321" y="168"/>
                    <a:pt x="36241" y="1"/>
                    <a:pt x="352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06"/>
            <p:cNvSpPr/>
            <p:nvPr/>
          </p:nvSpPr>
          <p:spPr>
            <a:xfrm>
              <a:off x="2181850" y="1682850"/>
              <a:ext cx="164800" cy="1017800"/>
            </a:xfrm>
            <a:custGeom>
              <a:rect b="b" l="l" r="r" t="t"/>
              <a:pathLst>
                <a:path extrusionOk="0" h="40712" w="6592">
                  <a:moveTo>
                    <a:pt x="4235" y="1"/>
                  </a:moveTo>
                  <a:cubicBezTo>
                    <a:pt x="4103" y="1"/>
                    <a:pt x="3974" y="119"/>
                    <a:pt x="3835" y="181"/>
                  </a:cubicBezTo>
                  <a:cubicBezTo>
                    <a:pt x="3660" y="983"/>
                    <a:pt x="3334" y="1735"/>
                    <a:pt x="2908" y="2462"/>
                  </a:cubicBezTo>
                  <a:cubicBezTo>
                    <a:pt x="1705" y="4467"/>
                    <a:pt x="502" y="6497"/>
                    <a:pt x="276" y="8903"/>
                  </a:cubicBezTo>
                  <a:cubicBezTo>
                    <a:pt x="0" y="11911"/>
                    <a:pt x="727" y="14642"/>
                    <a:pt x="2281" y="17149"/>
                  </a:cubicBezTo>
                  <a:cubicBezTo>
                    <a:pt x="2983" y="18302"/>
                    <a:pt x="3685" y="19404"/>
                    <a:pt x="4211" y="20632"/>
                  </a:cubicBezTo>
                  <a:cubicBezTo>
                    <a:pt x="4837" y="22086"/>
                    <a:pt x="5213" y="23615"/>
                    <a:pt x="4411" y="25119"/>
                  </a:cubicBezTo>
                  <a:cubicBezTo>
                    <a:pt x="3910" y="26046"/>
                    <a:pt x="3309" y="26948"/>
                    <a:pt x="2732" y="27851"/>
                  </a:cubicBezTo>
                  <a:cubicBezTo>
                    <a:pt x="126" y="31861"/>
                    <a:pt x="502" y="36447"/>
                    <a:pt x="3108" y="39981"/>
                  </a:cubicBezTo>
                  <a:cubicBezTo>
                    <a:pt x="3476" y="40483"/>
                    <a:pt x="3978" y="40712"/>
                    <a:pt x="4358" y="40712"/>
                  </a:cubicBezTo>
                  <a:cubicBezTo>
                    <a:pt x="4832" y="40712"/>
                    <a:pt x="5115" y="40356"/>
                    <a:pt x="4712" y="39730"/>
                  </a:cubicBezTo>
                  <a:cubicBezTo>
                    <a:pt x="1955" y="36673"/>
                    <a:pt x="1404" y="32387"/>
                    <a:pt x="3960" y="28678"/>
                  </a:cubicBezTo>
                  <a:cubicBezTo>
                    <a:pt x="4787" y="27450"/>
                    <a:pt x="5715" y="26221"/>
                    <a:pt x="6091" y="24768"/>
                  </a:cubicBezTo>
                  <a:cubicBezTo>
                    <a:pt x="6592" y="22863"/>
                    <a:pt x="5990" y="21134"/>
                    <a:pt x="5188" y="19429"/>
                  </a:cubicBezTo>
                  <a:cubicBezTo>
                    <a:pt x="4587" y="18126"/>
                    <a:pt x="3634" y="17023"/>
                    <a:pt x="2983" y="15745"/>
                  </a:cubicBezTo>
                  <a:cubicBezTo>
                    <a:pt x="1128" y="12136"/>
                    <a:pt x="777" y="8452"/>
                    <a:pt x="2832" y="4718"/>
                  </a:cubicBezTo>
                  <a:cubicBezTo>
                    <a:pt x="3609" y="3314"/>
                    <a:pt x="4386" y="1860"/>
                    <a:pt x="4487" y="181"/>
                  </a:cubicBezTo>
                  <a:cubicBezTo>
                    <a:pt x="4400" y="47"/>
                    <a:pt x="4317" y="1"/>
                    <a:pt x="4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06"/>
            <p:cNvSpPr/>
            <p:nvPr/>
          </p:nvSpPr>
          <p:spPr>
            <a:xfrm>
              <a:off x="1703775" y="771375"/>
              <a:ext cx="1141000" cy="1033500"/>
            </a:xfrm>
            <a:custGeom>
              <a:rect b="b" l="l" r="r" t="t"/>
              <a:pathLst>
                <a:path extrusionOk="0" h="41340" w="45640">
                  <a:moveTo>
                    <a:pt x="33096" y="0"/>
                  </a:moveTo>
                  <a:cubicBezTo>
                    <a:pt x="30809" y="0"/>
                    <a:pt x="28742" y="1075"/>
                    <a:pt x="26742" y="2204"/>
                  </a:cubicBezTo>
                  <a:cubicBezTo>
                    <a:pt x="25364" y="2981"/>
                    <a:pt x="24186" y="4259"/>
                    <a:pt x="23083" y="5512"/>
                  </a:cubicBezTo>
                  <a:cubicBezTo>
                    <a:pt x="22741" y="5891"/>
                    <a:pt x="22571" y="6080"/>
                    <a:pt x="22403" y="6080"/>
                  </a:cubicBezTo>
                  <a:cubicBezTo>
                    <a:pt x="22227" y="6080"/>
                    <a:pt x="22052" y="5873"/>
                    <a:pt x="21680" y="5462"/>
                  </a:cubicBezTo>
                  <a:cubicBezTo>
                    <a:pt x="18883" y="2489"/>
                    <a:pt x="15738" y="349"/>
                    <a:pt x="11667" y="349"/>
                  </a:cubicBezTo>
                  <a:cubicBezTo>
                    <a:pt x="11105" y="349"/>
                    <a:pt x="10525" y="389"/>
                    <a:pt x="9925" y="475"/>
                  </a:cubicBezTo>
                  <a:cubicBezTo>
                    <a:pt x="7494" y="800"/>
                    <a:pt x="5339" y="1753"/>
                    <a:pt x="3584" y="3382"/>
                  </a:cubicBezTo>
                  <a:cubicBezTo>
                    <a:pt x="1630" y="5186"/>
                    <a:pt x="928" y="7643"/>
                    <a:pt x="502" y="10174"/>
                  </a:cubicBezTo>
                  <a:cubicBezTo>
                    <a:pt x="0" y="13031"/>
                    <a:pt x="276" y="15838"/>
                    <a:pt x="1379" y="18495"/>
                  </a:cubicBezTo>
                  <a:cubicBezTo>
                    <a:pt x="2356" y="20851"/>
                    <a:pt x="3434" y="23207"/>
                    <a:pt x="5364" y="25036"/>
                  </a:cubicBezTo>
                  <a:cubicBezTo>
                    <a:pt x="6818" y="26390"/>
                    <a:pt x="7895" y="28169"/>
                    <a:pt x="9524" y="29347"/>
                  </a:cubicBezTo>
                  <a:cubicBezTo>
                    <a:pt x="11429" y="30700"/>
                    <a:pt x="13209" y="32204"/>
                    <a:pt x="14988" y="33758"/>
                  </a:cubicBezTo>
                  <a:cubicBezTo>
                    <a:pt x="16692" y="35262"/>
                    <a:pt x="18772" y="36189"/>
                    <a:pt x="20727" y="37292"/>
                  </a:cubicBezTo>
                  <a:cubicBezTo>
                    <a:pt x="21304" y="37618"/>
                    <a:pt x="21379" y="37893"/>
                    <a:pt x="21053" y="38395"/>
                  </a:cubicBezTo>
                  <a:cubicBezTo>
                    <a:pt x="20777" y="38846"/>
                    <a:pt x="20502" y="39297"/>
                    <a:pt x="20226" y="39748"/>
                  </a:cubicBezTo>
                  <a:cubicBezTo>
                    <a:pt x="19775" y="40400"/>
                    <a:pt x="19900" y="40751"/>
                    <a:pt x="20627" y="41001"/>
                  </a:cubicBezTo>
                  <a:cubicBezTo>
                    <a:pt x="21254" y="41227"/>
                    <a:pt x="21930" y="41177"/>
                    <a:pt x="22582" y="41302"/>
                  </a:cubicBezTo>
                  <a:cubicBezTo>
                    <a:pt x="22695" y="41327"/>
                    <a:pt x="22808" y="41340"/>
                    <a:pt x="22920" y="41340"/>
                  </a:cubicBezTo>
                  <a:cubicBezTo>
                    <a:pt x="23033" y="41340"/>
                    <a:pt x="23146" y="41327"/>
                    <a:pt x="23259" y="41302"/>
                  </a:cubicBezTo>
                  <a:cubicBezTo>
                    <a:pt x="23453" y="41189"/>
                    <a:pt x="23652" y="41160"/>
                    <a:pt x="23853" y="41160"/>
                  </a:cubicBezTo>
                  <a:cubicBezTo>
                    <a:pt x="24066" y="41160"/>
                    <a:pt x="24282" y="41193"/>
                    <a:pt x="24499" y="41193"/>
                  </a:cubicBezTo>
                  <a:cubicBezTo>
                    <a:pt x="24579" y="41193"/>
                    <a:pt x="24658" y="41189"/>
                    <a:pt x="24737" y="41177"/>
                  </a:cubicBezTo>
                  <a:cubicBezTo>
                    <a:pt x="25640" y="41026"/>
                    <a:pt x="25865" y="40550"/>
                    <a:pt x="25414" y="39798"/>
                  </a:cubicBezTo>
                  <a:cubicBezTo>
                    <a:pt x="25214" y="39422"/>
                    <a:pt x="25013" y="39046"/>
                    <a:pt x="24788" y="38670"/>
                  </a:cubicBezTo>
                  <a:cubicBezTo>
                    <a:pt x="24637" y="38395"/>
                    <a:pt x="24587" y="38194"/>
                    <a:pt x="24913" y="37944"/>
                  </a:cubicBezTo>
                  <a:cubicBezTo>
                    <a:pt x="26141" y="36991"/>
                    <a:pt x="27219" y="35888"/>
                    <a:pt x="28547" y="35086"/>
                  </a:cubicBezTo>
                  <a:cubicBezTo>
                    <a:pt x="29600" y="34410"/>
                    <a:pt x="30402" y="33382"/>
                    <a:pt x="31529" y="32831"/>
                  </a:cubicBezTo>
                  <a:cubicBezTo>
                    <a:pt x="33635" y="31753"/>
                    <a:pt x="35138" y="29948"/>
                    <a:pt x="36943" y="28545"/>
                  </a:cubicBezTo>
                  <a:cubicBezTo>
                    <a:pt x="37118" y="28395"/>
                    <a:pt x="37219" y="28194"/>
                    <a:pt x="37369" y="28044"/>
                  </a:cubicBezTo>
                  <a:cubicBezTo>
                    <a:pt x="44236" y="22455"/>
                    <a:pt x="45640" y="14084"/>
                    <a:pt x="44913" y="10174"/>
                  </a:cubicBezTo>
                  <a:cubicBezTo>
                    <a:pt x="44261" y="6540"/>
                    <a:pt x="41730" y="3858"/>
                    <a:pt x="38773" y="1753"/>
                  </a:cubicBezTo>
                  <a:cubicBezTo>
                    <a:pt x="37820" y="1076"/>
                    <a:pt x="36692" y="851"/>
                    <a:pt x="35615" y="450"/>
                  </a:cubicBezTo>
                  <a:cubicBezTo>
                    <a:pt x="34743" y="135"/>
                    <a:pt x="33906" y="0"/>
                    <a:pt x="3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06"/>
            <p:cNvSpPr/>
            <p:nvPr/>
          </p:nvSpPr>
          <p:spPr>
            <a:xfrm>
              <a:off x="2480100" y="874875"/>
              <a:ext cx="260050" cy="301400"/>
            </a:xfrm>
            <a:custGeom>
              <a:rect b="b" l="l" r="r" t="t"/>
              <a:pathLst>
                <a:path extrusionOk="0" h="12056" w="10402">
                  <a:moveTo>
                    <a:pt x="2880" y="0"/>
                  </a:moveTo>
                  <a:cubicBezTo>
                    <a:pt x="2121" y="0"/>
                    <a:pt x="1314" y="276"/>
                    <a:pt x="527" y="495"/>
                  </a:cubicBezTo>
                  <a:cubicBezTo>
                    <a:pt x="276" y="570"/>
                    <a:pt x="0" y="670"/>
                    <a:pt x="75" y="971"/>
                  </a:cubicBezTo>
                  <a:cubicBezTo>
                    <a:pt x="133" y="1181"/>
                    <a:pt x="291" y="1274"/>
                    <a:pt x="496" y="1274"/>
                  </a:cubicBezTo>
                  <a:cubicBezTo>
                    <a:pt x="560" y="1274"/>
                    <a:pt x="630" y="1265"/>
                    <a:pt x="702" y="1247"/>
                  </a:cubicBezTo>
                  <a:cubicBezTo>
                    <a:pt x="1065" y="1156"/>
                    <a:pt x="1428" y="1120"/>
                    <a:pt x="1789" y="1120"/>
                  </a:cubicBezTo>
                  <a:cubicBezTo>
                    <a:pt x="2525" y="1120"/>
                    <a:pt x="3254" y="1271"/>
                    <a:pt x="3960" y="1422"/>
                  </a:cubicBezTo>
                  <a:cubicBezTo>
                    <a:pt x="6667" y="1974"/>
                    <a:pt x="8597" y="5157"/>
                    <a:pt x="8070" y="7964"/>
                  </a:cubicBezTo>
                  <a:cubicBezTo>
                    <a:pt x="7870" y="8941"/>
                    <a:pt x="7745" y="9944"/>
                    <a:pt x="7394" y="10896"/>
                  </a:cubicBezTo>
                  <a:cubicBezTo>
                    <a:pt x="7218" y="11372"/>
                    <a:pt x="7344" y="11773"/>
                    <a:pt x="7820" y="11949"/>
                  </a:cubicBezTo>
                  <a:cubicBezTo>
                    <a:pt x="7977" y="12020"/>
                    <a:pt x="8130" y="12056"/>
                    <a:pt x="8273" y="12056"/>
                  </a:cubicBezTo>
                  <a:cubicBezTo>
                    <a:pt x="8585" y="12056"/>
                    <a:pt x="8851" y="11884"/>
                    <a:pt x="9023" y="11523"/>
                  </a:cubicBezTo>
                  <a:cubicBezTo>
                    <a:pt x="9248" y="11021"/>
                    <a:pt x="9424" y="10545"/>
                    <a:pt x="9599" y="10019"/>
                  </a:cubicBezTo>
                  <a:cubicBezTo>
                    <a:pt x="10151" y="8315"/>
                    <a:pt x="10401" y="6560"/>
                    <a:pt x="9925" y="4781"/>
                  </a:cubicBezTo>
                  <a:cubicBezTo>
                    <a:pt x="9123" y="1848"/>
                    <a:pt x="6542" y="19"/>
                    <a:pt x="3208" y="19"/>
                  </a:cubicBezTo>
                  <a:cubicBezTo>
                    <a:pt x="3100" y="6"/>
                    <a:pt x="2990" y="0"/>
                    <a:pt x="288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06"/>
            <p:cNvSpPr/>
            <p:nvPr/>
          </p:nvSpPr>
          <p:spPr>
            <a:xfrm>
              <a:off x="1991375" y="859850"/>
              <a:ext cx="196750" cy="132150"/>
            </a:xfrm>
            <a:custGeom>
              <a:rect b="b" l="l" r="r" t="t"/>
              <a:pathLst>
                <a:path extrusionOk="0" h="5286" w="7870">
                  <a:moveTo>
                    <a:pt x="1650" y="0"/>
                  </a:moveTo>
                  <a:cubicBezTo>
                    <a:pt x="1218" y="0"/>
                    <a:pt x="778" y="84"/>
                    <a:pt x="326" y="269"/>
                  </a:cubicBezTo>
                  <a:cubicBezTo>
                    <a:pt x="226" y="319"/>
                    <a:pt x="50" y="294"/>
                    <a:pt x="25" y="469"/>
                  </a:cubicBezTo>
                  <a:cubicBezTo>
                    <a:pt x="0" y="670"/>
                    <a:pt x="151" y="720"/>
                    <a:pt x="301" y="770"/>
                  </a:cubicBezTo>
                  <a:cubicBezTo>
                    <a:pt x="451" y="820"/>
                    <a:pt x="602" y="896"/>
                    <a:pt x="777" y="921"/>
                  </a:cubicBezTo>
                  <a:cubicBezTo>
                    <a:pt x="2206" y="1196"/>
                    <a:pt x="3334" y="1973"/>
                    <a:pt x="4311" y="3026"/>
                  </a:cubicBezTo>
                  <a:cubicBezTo>
                    <a:pt x="4913" y="3678"/>
                    <a:pt x="5213" y="4530"/>
                    <a:pt x="5865" y="5106"/>
                  </a:cubicBezTo>
                  <a:cubicBezTo>
                    <a:pt x="6139" y="5201"/>
                    <a:pt x="6413" y="5285"/>
                    <a:pt x="6671" y="5285"/>
                  </a:cubicBezTo>
                  <a:cubicBezTo>
                    <a:pt x="6955" y="5285"/>
                    <a:pt x="7220" y="5183"/>
                    <a:pt x="7444" y="4881"/>
                  </a:cubicBezTo>
                  <a:cubicBezTo>
                    <a:pt x="7870" y="4329"/>
                    <a:pt x="7870" y="3753"/>
                    <a:pt x="7469" y="3201"/>
                  </a:cubicBezTo>
                  <a:cubicBezTo>
                    <a:pt x="6241" y="2124"/>
                    <a:pt x="4938" y="1171"/>
                    <a:pt x="3484" y="469"/>
                  </a:cubicBezTo>
                  <a:cubicBezTo>
                    <a:pt x="2878" y="174"/>
                    <a:pt x="2271" y="0"/>
                    <a:pt x="165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06"/>
            <p:cNvSpPr/>
            <p:nvPr/>
          </p:nvSpPr>
          <p:spPr>
            <a:xfrm>
              <a:off x="2646150" y="1208650"/>
              <a:ext cx="56400" cy="67100"/>
            </a:xfrm>
            <a:custGeom>
              <a:rect b="b" l="l" r="r" t="t"/>
              <a:pathLst>
                <a:path extrusionOk="0" h="2684" w="2256">
                  <a:moveTo>
                    <a:pt x="1069" y="1"/>
                  </a:moveTo>
                  <a:cubicBezTo>
                    <a:pt x="459" y="1"/>
                    <a:pt x="0" y="668"/>
                    <a:pt x="25" y="1505"/>
                  </a:cubicBezTo>
                  <a:cubicBezTo>
                    <a:pt x="49" y="2118"/>
                    <a:pt x="578" y="2684"/>
                    <a:pt x="1141" y="2684"/>
                  </a:cubicBezTo>
                  <a:cubicBezTo>
                    <a:pt x="1154" y="2684"/>
                    <a:pt x="1166" y="2684"/>
                    <a:pt x="1178" y="2683"/>
                  </a:cubicBezTo>
                  <a:cubicBezTo>
                    <a:pt x="1754" y="2683"/>
                    <a:pt x="2256" y="1981"/>
                    <a:pt x="2230" y="1229"/>
                  </a:cubicBezTo>
                  <a:cubicBezTo>
                    <a:pt x="2205" y="603"/>
                    <a:pt x="1679" y="1"/>
                    <a:pt x="1103" y="1"/>
                  </a:cubicBezTo>
                  <a:cubicBezTo>
                    <a:pt x="1091" y="1"/>
                    <a:pt x="1080" y="1"/>
                    <a:pt x="1069" y="1"/>
                  </a:cubicBezTo>
                  <a:close/>
                </a:path>
              </a:pathLst>
            </a:custGeom>
            <a:solidFill>
              <a:srgbClr val="FF82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06"/>
            <p:cNvSpPr/>
            <p:nvPr/>
          </p:nvSpPr>
          <p:spPr>
            <a:xfrm>
              <a:off x="2137975" y="939875"/>
              <a:ext cx="54550" cy="56025"/>
            </a:xfrm>
            <a:custGeom>
              <a:rect b="b" l="l" r="r" t="t"/>
              <a:pathLst>
                <a:path extrusionOk="0" h="2241" w="2182">
                  <a:moveTo>
                    <a:pt x="1605" y="0"/>
                  </a:moveTo>
                  <a:lnTo>
                    <a:pt x="1605" y="0"/>
                  </a:lnTo>
                  <a:cubicBezTo>
                    <a:pt x="1655" y="301"/>
                    <a:pt x="1780" y="602"/>
                    <a:pt x="1755" y="903"/>
                  </a:cubicBezTo>
                  <a:cubicBezTo>
                    <a:pt x="1730" y="1730"/>
                    <a:pt x="1354" y="1905"/>
                    <a:pt x="1" y="1905"/>
                  </a:cubicBezTo>
                  <a:cubicBezTo>
                    <a:pt x="344" y="2126"/>
                    <a:pt x="628" y="2240"/>
                    <a:pt x="882" y="2240"/>
                  </a:cubicBezTo>
                  <a:cubicBezTo>
                    <a:pt x="1203" y="2240"/>
                    <a:pt x="1475" y="2058"/>
                    <a:pt x="1755" y="1680"/>
                  </a:cubicBezTo>
                  <a:cubicBezTo>
                    <a:pt x="2181" y="1103"/>
                    <a:pt x="2131" y="477"/>
                    <a:pt x="1605" y="0"/>
                  </a:cubicBezTo>
                  <a:close/>
                </a:path>
              </a:pathLst>
            </a:custGeom>
            <a:solidFill>
              <a:srgbClr val="FF6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2" name="Google Shape;1082;p106"/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06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二</a:t>
            </a:r>
            <a:r>
              <a:rPr lang="en" sz="4500"/>
              <a:t>号男嘉宾入场</a:t>
            </a:r>
            <a:endParaRPr sz="4500"/>
          </a:p>
        </p:txBody>
      </p:sp>
      <p:pic>
        <p:nvPicPr>
          <p:cNvPr id="1084" name="Google Shape;1084;p106" title="男嘉宾入场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187" y="4379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7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选择心动女生</a:t>
            </a:r>
            <a:endParaRPr/>
          </a:p>
        </p:txBody>
      </p:sp>
      <p:grpSp>
        <p:nvGrpSpPr>
          <p:cNvPr id="1090" name="Google Shape;1090;p107"/>
          <p:cNvGrpSpPr/>
          <p:nvPr/>
        </p:nvGrpSpPr>
        <p:grpSpPr>
          <a:xfrm>
            <a:off x="456375" y="2013588"/>
            <a:ext cx="2032000" cy="1188625"/>
            <a:chOff x="3001400" y="3575225"/>
            <a:chExt cx="2032000" cy="1188625"/>
          </a:xfrm>
        </p:grpSpPr>
        <p:sp>
          <p:nvSpPr>
            <p:cNvPr id="1091" name="Google Shape;1091;p107"/>
            <p:cNvSpPr/>
            <p:nvPr/>
          </p:nvSpPr>
          <p:spPr>
            <a:xfrm>
              <a:off x="3001400" y="3575225"/>
              <a:ext cx="2032000" cy="1188625"/>
            </a:xfrm>
            <a:custGeom>
              <a:rect b="b" l="l" r="r" t="t"/>
              <a:pathLst>
                <a:path extrusionOk="0" h="47545" w="81280">
                  <a:moveTo>
                    <a:pt x="42908" y="0"/>
                  </a:moveTo>
                  <a:cubicBezTo>
                    <a:pt x="40878" y="0"/>
                    <a:pt x="38823" y="652"/>
                    <a:pt x="37169" y="1805"/>
                  </a:cubicBezTo>
                  <a:cubicBezTo>
                    <a:pt x="36968" y="1955"/>
                    <a:pt x="36793" y="2081"/>
                    <a:pt x="36617" y="2231"/>
                  </a:cubicBezTo>
                  <a:lnTo>
                    <a:pt x="36467" y="2356"/>
                  </a:lnTo>
                  <a:cubicBezTo>
                    <a:pt x="36342" y="2482"/>
                    <a:pt x="36216" y="2582"/>
                    <a:pt x="36091" y="2707"/>
                  </a:cubicBezTo>
                  <a:lnTo>
                    <a:pt x="35941" y="2858"/>
                  </a:lnTo>
                  <a:cubicBezTo>
                    <a:pt x="35615" y="3183"/>
                    <a:pt x="35314" y="3534"/>
                    <a:pt x="35038" y="3885"/>
                  </a:cubicBezTo>
                  <a:cubicBezTo>
                    <a:pt x="35013" y="3935"/>
                    <a:pt x="34913" y="4061"/>
                    <a:pt x="34913" y="4061"/>
                  </a:cubicBezTo>
                  <a:cubicBezTo>
                    <a:pt x="34813" y="4211"/>
                    <a:pt x="34738" y="4361"/>
                    <a:pt x="34637" y="4512"/>
                  </a:cubicBezTo>
                  <a:cubicBezTo>
                    <a:pt x="34637" y="4512"/>
                    <a:pt x="34562" y="4637"/>
                    <a:pt x="34537" y="4687"/>
                  </a:cubicBezTo>
                  <a:cubicBezTo>
                    <a:pt x="34412" y="4913"/>
                    <a:pt x="34286" y="5113"/>
                    <a:pt x="34211" y="5314"/>
                  </a:cubicBezTo>
                  <a:cubicBezTo>
                    <a:pt x="33860" y="6066"/>
                    <a:pt x="33610" y="6868"/>
                    <a:pt x="33484" y="7745"/>
                  </a:cubicBezTo>
                  <a:cubicBezTo>
                    <a:pt x="33033" y="8096"/>
                    <a:pt x="32632" y="8497"/>
                    <a:pt x="32256" y="8898"/>
                  </a:cubicBezTo>
                  <a:cubicBezTo>
                    <a:pt x="30878" y="10477"/>
                    <a:pt x="30026" y="12381"/>
                    <a:pt x="29474" y="14036"/>
                  </a:cubicBezTo>
                  <a:cubicBezTo>
                    <a:pt x="28221" y="13033"/>
                    <a:pt x="26692" y="12281"/>
                    <a:pt x="24813" y="11705"/>
                  </a:cubicBezTo>
                  <a:cubicBezTo>
                    <a:pt x="23910" y="11429"/>
                    <a:pt x="22958" y="11279"/>
                    <a:pt x="22006" y="11279"/>
                  </a:cubicBezTo>
                  <a:cubicBezTo>
                    <a:pt x="20201" y="11279"/>
                    <a:pt x="18522" y="11805"/>
                    <a:pt x="17168" y="12782"/>
                  </a:cubicBezTo>
                  <a:cubicBezTo>
                    <a:pt x="16617" y="13183"/>
                    <a:pt x="16116" y="13660"/>
                    <a:pt x="15690" y="14236"/>
                  </a:cubicBezTo>
                  <a:cubicBezTo>
                    <a:pt x="15665" y="14261"/>
                    <a:pt x="15640" y="14286"/>
                    <a:pt x="15640" y="14311"/>
                  </a:cubicBezTo>
                  <a:cubicBezTo>
                    <a:pt x="15590" y="14361"/>
                    <a:pt x="15564" y="14412"/>
                    <a:pt x="15539" y="14462"/>
                  </a:cubicBezTo>
                  <a:lnTo>
                    <a:pt x="15514" y="14487"/>
                  </a:lnTo>
                  <a:cubicBezTo>
                    <a:pt x="15414" y="14612"/>
                    <a:pt x="15339" y="14737"/>
                    <a:pt x="15264" y="14863"/>
                  </a:cubicBezTo>
                  <a:cubicBezTo>
                    <a:pt x="15214" y="14938"/>
                    <a:pt x="15163" y="15013"/>
                    <a:pt x="15138" y="15088"/>
                  </a:cubicBezTo>
                  <a:cubicBezTo>
                    <a:pt x="15063" y="15214"/>
                    <a:pt x="14988" y="15339"/>
                    <a:pt x="14913" y="15489"/>
                  </a:cubicBezTo>
                  <a:cubicBezTo>
                    <a:pt x="14863" y="15564"/>
                    <a:pt x="14838" y="15615"/>
                    <a:pt x="14813" y="15690"/>
                  </a:cubicBezTo>
                  <a:cubicBezTo>
                    <a:pt x="14737" y="15840"/>
                    <a:pt x="14662" y="15990"/>
                    <a:pt x="14587" y="16166"/>
                  </a:cubicBezTo>
                  <a:cubicBezTo>
                    <a:pt x="14587" y="16216"/>
                    <a:pt x="14562" y="16266"/>
                    <a:pt x="14537" y="16291"/>
                  </a:cubicBezTo>
                  <a:cubicBezTo>
                    <a:pt x="14462" y="16517"/>
                    <a:pt x="14387" y="16717"/>
                    <a:pt x="14336" y="16943"/>
                  </a:cubicBezTo>
                  <a:cubicBezTo>
                    <a:pt x="14311" y="16968"/>
                    <a:pt x="14311" y="17018"/>
                    <a:pt x="14286" y="17068"/>
                  </a:cubicBezTo>
                  <a:cubicBezTo>
                    <a:pt x="14236" y="17244"/>
                    <a:pt x="14211" y="17419"/>
                    <a:pt x="14161" y="17569"/>
                  </a:cubicBezTo>
                  <a:cubicBezTo>
                    <a:pt x="14136" y="17645"/>
                    <a:pt x="14136" y="17720"/>
                    <a:pt x="14111" y="17820"/>
                  </a:cubicBezTo>
                  <a:cubicBezTo>
                    <a:pt x="14086" y="17945"/>
                    <a:pt x="14061" y="18096"/>
                    <a:pt x="14036" y="18246"/>
                  </a:cubicBezTo>
                  <a:cubicBezTo>
                    <a:pt x="14036" y="18321"/>
                    <a:pt x="14011" y="18422"/>
                    <a:pt x="14011" y="18497"/>
                  </a:cubicBezTo>
                  <a:cubicBezTo>
                    <a:pt x="13986" y="18647"/>
                    <a:pt x="13960" y="18798"/>
                    <a:pt x="13960" y="18948"/>
                  </a:cubicBezTo>
                  <a:cubicBezTo>
                    <a:pt x="13960" y="18948"/>
                    <a:pt x="13935" y="19098"/>
                    <a:pt x="13935" y="19173"/>
                  </a:cubicBezTo>
                  <a:cubicBezTo>
                    <a:pt x="13935" y="19349"/>
                    <a:pt x="13935" y="19549"/>
                    <a:pt x="13935" y="19750"/>
                  </a:cubicBezTo>
                  <a:lnTo>
                    <a:pt x="13910" y="19850"/>
                  </a:lnTo>
                  <a:cubicBezTo>
                    <a:pt x="13935" y="20051"/>
                    <a:pt x="13935" y="20276"/>
                    <a:pt x="13960" y="20502"/>
                  </a:cubicBezTo>
                  <a:cubicBezTo>
                    <a:pt x="13960" y="20552"/>
                    <a:pt x="13960" y="20702"/>
                    <a:pt x="13960" y="20702"/>
                  </a:cubicBezTo>
                  <a:cubicBezTo>
                    <a:pt x="13986" y="20853"/>
                    <a:pt x="14011" y="21028"/>
                    <a:pt x="14011" y="21178"/>
                  </a:cubicBezTo>
                  <a:cubicBezTo>
                    <a:pt x="14036" y="21254"/>
                    <a:pt x="14036" y="21329"/>
                    <a:pt x="14061" y="21404"/>
                  </a:cubicBezTo>
                  <a:cubicBezTo>
                    <a:pt x="14086" y="21554"/>
                    <a:pt x="14111" y="21705"/>
                    <a:pt x="14136" y="21855"/>
                  </a:cubicBezTo>
                  <a:cubicBezTo>
                    <a:pt x="14161" y="21930"/>
                    <a:pt x="14161" y="22006"/>
                    <a:pt x="14186" y="22081"/>
                  </a:cubicBezTo>
                  <a:cubicBezTo>
                    <a:pt x="14211" y="22231"/>
                    <a:pt x="14261" y="22382"/>
                    <a:pt x="14311" y="22532"/>
                  </a:cubicBezTo>
                  <a:cubicBezTo>
                    <a:pt x="14311" y="22532"/>
                    <a:pt x="14336" y="22707"/>
                    <a:pt x="14361" y="22732"/>
                  </a:cubicBezTo>
                  <a:cubicBezTo>
                    <a:pt x="14412" y="22958"/>
                    <a:pt x="14487" y="23158"/>
                    <a:pt x="14562" y="23384"/>
                  </a:cubicBezTo>
                  <a:cubicBezTo>
                    <a:pt x="15590" y="26116"/>
                    <a:pt x="17645" y="28572"/>
                    <a:pt x="20828" y="30828"/>
                  </a:cubicBezTo>
                  <a:cubicBezTo>
                    <a:pt x="19976" y="31279"/>
                    <a:pt x="19148" y="31730"/>
                    <a:pt x="18346" y="32181"/>
                  </a:cubicBezTo>
                  <a:cubicBezTo>
                    <a:pt x="17269" y="31680"/>
                    <a:pt x="16016" y="31429"/>
                    <a:pt x="14712" y="31429"/>
                  </a:cubicBezTo>
                  <a:cubicBezTo>
                    <a:pt x="14462" y="31429"/>
                    <a:pt x="14186" y="31429"/>
                    <a:pt x="13910" y="31454"/>
                  </a:cubicBezTo>
                  <a:cubicBezTo>
                    <a:pt x="11805" y="31630"/>
                    <a:pt x="9875" y="32407"/>
                    <a:pt x="8422" y="33058"/>
                  </a:cubicBezTo>
                  <a:cubicBezTo>
                    <a:pt x="6366" y="33961"/>
                    <a:pt x="4386" y="35063"/>
                    <a:pt x="2507" y="36316"/>
                  </a:cubicBezTo>
                  <a:lnTo>
                    <a:pt x="0" y="37996"/>
                  </a:lnTo>
                  <a:lnTo>
                    <a:pt x="8873" y="39374"/>
                  </a:lnTo>
                  <a:lnTo>
                    <a:pt x="4813" y="47545"/>
                  </a:lnTo>
                  <a:lnTo>
                    <a:pt x="7645" y="46442"/>
                  </a:lnTo>
                  <a:cubicBezTo>
                    <a:pt x="9750" y="45640"/>
                    <a:pt x="11805" y="44637"/>
                    <a:pt x="13735" y="43484"/>
                  </a:cubicBezTo>
                  <a:cubicBezTo>
                    <a:pt x="15088" y="42682"/>
                    <a:pt x="16843" y="41529"/>
                    <a:pt x="18171" y="39900"/>
                  </a:cubicBezTo>
                  <a:cubicBezTo>
                    <a:pt x="19449" y="38397"/>
                    <a:pt x="20076" y="36793"/>
                    <a:pt x="20051" y="35214"/>
                  </a:cubicBezTo>
                  <a:cubicBezTo>
                    <a:pt x="21504" y="34437"/>
                    <a:pt x="22883" y="33710"/>
                    <a:pt x="24236" y="32958"/>
                  </a:cubicBezTo>
                  <a:cubicBezTo>
                    <a:pt x="29048" y="35690"/>
                    <a:pt x="33635" y="36868"/>
                    <a:pt x="39424" y="36868"/>
                  </a:cubicBezTo>
                  <a:lnTo>
                    <a:pt x="39976" y="36868"/>
                  </a:lnTo>
                  <a:lnTo>
                    <a:pt x="40301" y="36517"/>
                  </a:lnTo>
                  <a:cubicBezTo>
                    <a:pt x="40602" y="36241"/>
                    <a:pt x="40878" y="35940"/>
                    <a:pt x="41204" y="35565"/>
                  </a:cubicBezTo>
                  <a:cubicBezTo>
                    <a:pt x="41279" y="35489"/>
                    <a:pt x="41354" y="35414"/>
                    <a:pt x="41404" y="35339"/>
                  </a:cubicBezTo>
                  <a:cubicBezTo>
                    <a:pt x="41705" y="35013"/>
                    <a:pt x="41981" y="34687"/>
                    <a:pt x="42231" y="34362"/>
                  </a:cubicBezTo>
                  <a:lnTo>
                    <a:pt x="42382" y="34136"/>
                  </a:lnTo>
                  <a:cubicBezTo>
                    <a:pt x="42507" y="34011"/>
                    <a:pt x="42632" y="33860"/>
                    <a:pt x="42733" y="33710"/>
                  </a:cubicBezTo>
                  <a:lnTo>
                    <a:pt x="44036" y="31905"/>
                  </a:lnTo>
                  <a:lnTo>
                    <a:pt x="43910" y="31880"/>
                  </a:lnTo>
                  <a:cubicBezTo>
                    <a:pt x="44111" y="31605"/>
                    <a:pt x="44286" y="31304"/>
                    <a:pt x="44437" y="30978"/>
                  </a:cubicBezTo>
                  <a:cubicBezTo>
                    <a:pt x="45740" y="32582"/>
                    <a:pt x="47093" y="34111"/>
                    <a:pt x="48472" y="35565"/>
                  </a:cubicBezTo>
                  <a:lnTo>
                    <a:pt x="49199" y="36266"/>
                  </a:lnTo>
                  <a:lnTo>
                    <a:pt x="55414" y="31905"/>
                  </a:lnTo>
                  <a:cubicBezTo>
                    <a:pt x="59224" y="29249"/>
                    <a:pt x="63159" y="26467"/>
                    <a:pt x="66141" y="22657"/>
                  </a:cubicBezTo>
                  <a:cubicBezTo>
                    <a:pt x="69475" y="18371"/>
                    <a:pt x="70853" y="13409"/>
                    <a:pt x="69926" y="9023"/>
                  </a:cubicBezTo>
                  <a:lnTo>
                    <a:pt x="73084" y="7219"/>
                  </a:lnTo>
                  <a:cubicBezTo>
                    <a:pt x="73359" y="7970"/>
                    <a:pt x="73610" y="8873"/>
                    <a:pt x="73835" y="9675"/>
                  </a:cubicBezTo>
                  <a:cubicBezTo>
                    <a:pt x="74036" y="10427"/>
                    <a:pt x="74211" y="11078"/>
                    <a:pt x="74387" y="11554"/>
                  </a:cubicBezTo>
                  <a:lnTo>
                    <a:pt x="75414" y="14286"/>
                  </a:lnTo>
                  <a:lnTo>
                    <a:pt x="76592" y="11630"/>
                  </a:lnTo>
                  <a:cubicBezTo>
                    <a:pt x="78522" y="7143"/>
                    <a:pt x="79224" y="5489"/>
                    <a:pt x="79550" y="4712"/>
                  </a:cubicBezTo>
                  <a:cubicBezTo>
                    <a:pt x="79876" y="3935"/>
                    <a:pt x="79876" y="3935"/>
                    <a:pt x="80452" y="2732"/>
                  </a:cubicBezTo>
                  <a:lnTo>
                    <a:pt x="81279" y="1003"/>
                  </a:lnTo>
                  <a:lnTo>
                    <a:pt x="66317" y="1128"/>
                  </a:lnTo>
                  <a:lnTo>
                    <a:pt x="68898" y="3208"/>
                  </a:lnTo>
                  <a:cubicBezTo>
                    <a:pt x="69324" y="3559"/>
                    <a:pt x="69825" y="3885"/>
                    <a:pt x="70327" y="4236"/>
                  </a:cubicBezTo>
                  <a:cubicBezTo>
                    <a:pt x="70803" y="4562"/>
                    <a:pt x="71304" y="4913"/>
                    <a:pt x="71730" y="5264"/>
                  </a:cubicBezTo>
                  <a:cubicBezTo>
                    <a:pt x="70928" y="5715"/>
                    <a:pt x="70051" y="6241"/>
                    <a:pt x="69174" y="6742"/>
                  </a:cubicBezTo>
                  <a:cubicBezTo>
                    <a:pt x="68522" y="5314"/>
                    <a:pt x="67620" y="4136"/>
                    <a:pt x="66467" y="3359"/>
                  </a:cubicBezTo>
                  <a:cubicBezTo>
                    <a:pt x="65239" y="2507"/>
                    <a:pt x="63685" y="2031"/>
                    <a:pt x="62031" y="2031"/>
                  </a:cubicBezTo>
                  <a:cubicBezTo>
                    <a:pt x="60627" y="2031"/>
                    <a:pt x="59174" y="2356"/>
                    <a:pt x="57820" y="2958"/>
                  </a:cubicBezTo>
                  <a:cubicBezTo>
                    <a:pt x="55740" y="3910"/>
                    <a:pt x="54261" y="5289"/>
                    <a:pt x="52808" y="6792"/>
                  </a:cubicBezTo>
                  <a:cubicBezTo>
                    <a:pt x="51204" y="3284"/>
                    <a:pt x="48021" y="702"/>
                    <a:pt x="44437" y="126"/>
                  </a:cubicBezTo>
                  <a:cubicBezTo>
                    <a:pt x="43936" y="51"/>
                    <a:pt x="43434" y="0"/>
                    <a:pt x="429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07"/>
            <p:cNvSpPr/>
            <p:nvPr/>
          </p:nvSpPr>
          <p:spPr>
            <a:xfrm>
              <a:off x="3181850" y="4424850"/>
              <a:ext cx="302025" cy="283875"/>
            </a:xfrm>
            <a:custGeom>
              <a:rect b="b" l="l" r="r" t="t"/>
              <a:pathLst>
                <a:path extrusionOk="0" h="11355" w="12081">
                  <a:moveTo>
                    <a:pt x="11454" y="1"/>
                  </a:moveTo>
                  <a:lnTo>
                    <a:pt x="3384" y="4562"/>
                  </a:lnTo>
                  <a:lnTo>
                    <a:pt x="1" y="11354"/>
                  </a:lnTo>
                  <a:cubicBezTo>
                    <a:pt x="2056" y="10577"/>
                    <a:pt x="4011" y="9625"/>
                    <a:pt x="5890" y="8497"/>
                  </a:cubicBezTo>
                  <a:cubicBezTo>
                    <a:pt x="7419" y="7570"/>
                    <a:pt x="8923" y="6542"/>
                    <a:pt x="10051" y="5164"/>
                  </a:cubicBezTo>
                  <a:cubicBezTo>
                    <a:pt x="11204" y="3810"/>
                    <a:pt x="12081" y="1955"/>
                    <a:pt x="1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07"/>
            <p:cNvSpPr/>
            <p:nvPr/>
          </p:nvSpPr>
          <p:spPr>
            <a:xfrm>
              <a:off x="4671200" y="3707425"/>
              <a:ext cx="182375" cy="104675"/>
            </a:xfrm>
            <a:custGeom>
              <a:rect b="b" l="l" r="r" t="t"/>
              <a:pathLst>
                <a:path extrusionOk="0" fill="none" h="4187" w="7295">
                  <a:moveTo>
                    <a:pt x="1" y="4186"/>
                  </a:moveTo>
                  <a:cubicBezTo>
                    <a:pt x="1830" y="3134"/>
                    <a:pt x="5515" y="1003"/>
                    <a:pt x="7294" y="1"/>
                  </a:cubicBezTo>
                </a:path>
              </a:pathLst>
            </a:custGeom>
            <a:noFill/>
            <a:ln cap="flat" cmpd="sng" w="29450">
              <a:solidFill>
                <a:srgbClr val="FB99B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07"/>
            <p:cNvSpPr/>
            <p:nvPr/>
          </p:nvSpPr>
          <p:spPr>
            <a:xfrm>
              <a:off x="4742000" y="3630350"/>
              <a:ext cx="244400" cy="223725"/>
            </a:xfrm>
            <a:custGeom>
              <a:rect b="b" l="l" r="r" t="t"/>
              <a:pathLst>
                <a:path extrusionOk="0" h="8949" w="9776">
                  <a:moveTo>
                    <a:pt x="9775" y="1"/>
                  </a:moveTo>
                  <a:cubicBezTo>
                    <a:pt x="6517" y="26"/>
                    <a:pt x="3259" y="51"/>
                    <a:pt x="1" y="76"/>
                  </a:cubicBezTo>
                  <a:cubicBezTo>
                    <a:pt x="1129" y="978"/>
                    <a:pt x="2808" y="1906"/>
                    <a:pt x="3760" y="2983"/>
                  </a:cubicBezTo>
                  <a:cubicBezTo>
                    <a:pt x="4713" y="4086"/>
                    <a:pt x="5364" y="7570"/>
                    <a:pt x="5866" y="8948"/>
                  </a:cubicBezTo>
                  <a:cubicBezTo>
                    <a:pt x="9775" y="1"/>
                    <a:pt x="8547" y="2507"/>
                    <a:pt x="9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07"/>
            <p:cNvSpPr/>
            <p:nvPr/>
          </p:nvSpPr>
          <p:spPr>
            <a:xfrm>
              <a:off x="3851650" y="3604550"/>
              <a:ext cx="894150" cy="839125"/>
            </a:xfrm>
            <a:custGeom>
              <a:rect b="b" l="l" r="r" t="t"/>
              <a:pathLst>
                <a:path extrusionOk="0" h="33565" w="35766">
                  <a:moveTo>
                    <a:pt x="8912" y="0"/>
                  </a:moveTo>
                  <a:cubicBezTo>
                    <a:pt x="5768" y="0"/>
                    <a:pt x="2598" y="1759"/>
                    <a:pt x="1279" y="4617"/>
                  </a:cubicBezTo>
                  <a:cubicBezTo>
                    <a:pt x="1" y="7349"/>
                    <a:pt x="502" y="10632"/>
                    <a:pt x="1755" y="13364"/>
                  </a:cubicBezTo>
                  <a:cubicBezTo>
                    <a:pt x="5139" y="20808"/>
                    <a:pt x="9625" y="27700"/>
                    <a:pt x="15314" y="33564"/>
                  </a:cubicBezTo>
                  <a:lnTo>
                    <a:pt x="20728" y="29755"/>
                  </a:lnTo>
                  <a:cubicBezTo>
                    <a:pt x="24512" y="27123"/>
                    <a:pt x="28347" y="24417"/>
                    <a:pt x="31204" y="20757"/>
                  </a:cubicBezTo>
                  <a:cubicBezTo>
                    <a:pt x="34036" y="17123"/>
                    <a:pt x="35765" y="12336"/>
                    <a:pt x="34713" y="7850"/>
                  </a:cubicBezTo>
                  <a:cubicBezTo>
                    <a:pt x="34262" y="6020"/>
                    <a:pt x="33334" y="4216"/>
                    <a:pt x="31780" y="3138"/>
                  </a:cubicBezTo>
                  <a:cubicBezTo>
                    <a:pt x="30676" y="2381"/>
                    <a:pt x="29367" y="2051"/>
                    <a:pt x="28034" y="2051"/>
                  </a:cubicBezTo>
                  <a:cubicBezTo>
                    <a:pt x="26764" y="2051"/>
                    <a:pt x="25473" y="2349"/>
                    <a:pt x="24312" y="2863"/>
                  </a:cubicBezTo>
                  <a:cubicBezTo>
                    <a:pt x="21931" y="3940"/>
                    <a:pt x="20402" y="5645"/>
                    <a:pt x="18597" y="7524"/>
                  </a:cubicBezTo>
                  <a:cubicBezTo>
                    <a:pt x="18271" y="7474"/>
                    <a:pt x="18146" y="7123"/>
                    <a:pt x="18021" y="6848"/>
                  </a:cubicBezTo>
                  <a:cubicBezTo>
                    <a:pt x="16793" y="3464"/>
                    <a:pt x="13785" y="707"/>
                    <a:pt x="10226" y="106"/>
                  </a:cubicBezTo>
                  <a:cubicBezTo>
                    <a:pt x="9792" y="35"/>
                    <a:pt x="9352" y="0"/>
                    <a:pt x="8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07"/>
            <p:cNvSpPr/>
            <p:nvPr/>
          </p:nvSpPr>
          <p:spPr>
            <a:xfrm>
              <a:off x="3851650" y="3644775"/>
              <a:ext cx="473100" cy="798900"/>
            </a:xfrm>
            <a:custGeom>
              <a:rect b="b" l="l" r="r" t="t"/>
              <a:pathLst>
                <a:path extrusionOk="0" h="31956" w="18924">
                  <a:moveTo>
                    <a:pt x="3835" y="0"/>
                  </a:moveTo>
                  <a:cubicBezTo>
                    <a:pt x="2733" y="777"/>
                    <a:pt x="1830" y="1780"/>
                    <a:pt x="1279" y="3008"/>
                  </a:cubicBezTo>
                  <a:cubicBezTo>
                    <a:pt x="1" y="5740"/>
                    <a:pt x="502" y="9023"/>
                    <a:pt x="1755" y="11755"/>
                  </a:cubicBezTo>
                  <a:cubicBezTo>
                    <a:pt x="5139" y="19199"/>
                    <a:pt x="9625" y="26091"/>
                    <a:pt x="15314" y="31955"/>
                  </a:cubicBezTo>
                  <a:cubicBezTo>
                    <a:pt x="17119" y="30702"/>
                    <a:pt x="17119" y="30702"/>
                    <a:pt x="18923" y="29424"/>
                  </a:cubicBezTo>
                  <a:cubicBezTo>
                    <a:pt x="8798" y="22782"/>
                    <a:pt x="3835" y="0"/>
                    <a:pt x="3835" y="0"/>
                  </a:cubicBezTo>
                  <a:close/>
                </a:path>
              </a:pathLst>
            </a:custGeom>
            <a:solidFill>
              <a:srgbClr val="DA4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07"/>
            <p:cNvSpPr/>
            <p:nvPr/>
          </p:nvSpPr>
          <p:spPr>
            <a:xfrm>
              <a:off x="3363550" y="3749775"/>
              <a:ext cx="819575" cy="717700"/>
            </a:xfrm>
            <a:custGeom>
              <a:rect b="b" l="l" r="r" t="t"/>
              <a:pathLst>
                <a:path extrusionOk="0" h="28708" w="32783">
                  <a:moveTo>
                    <a:pt x="24178" y="0"/>
                  </a:moveTo>
                  <a:cubicBezTo>
                    <a:pt x="22097" y="0"/>
                    <a:pt x="20054" y="1116"/>
                    <a:pt x="18647" y="2718"/>
                  </a:cubicBezTo>
                  <a:cubicBezTo>
                    <a:pt x="17043" y="4547"/>
                    <a:pt x="16166" y="6903"/>
                    <a:pt x="15565" y="9284"/>
                  </a:cubicBezTo>
                  <a:cubicBezTo>
                    <a:pt x="14086" y="7530"/>
                    <a:pt x="12206" y="6527"/>
                    <a:pt x="10001" y="5851"/>
                  </a:cubicBezTo>
                  <a:cubicBezTo>
                    <a:pt x="9209" y="5608"/>
                    <a:pt x="8373" y="5481"/>
                    <a:pt x="7539" y="5481"/>
                  </a:cubicBezTo>
                  <a:cubicBezTo>
                    <a:pt x="6051" y="5481"/>
                    <a:pt x="4573" y="5885"/>
                    <a:pt x="3384" y="6753"/>
                  </a:cubicBezTo>
                  <a:cubicBezTo>
                    <a:pt x="627" y="8758"/>
                    <a:pt x="1" y="12793"/>
                    <a:pt x="1179" y="15976"/>
                  </a:cubicBezTo>
                  <a:cubicBezTo>
                    <a:pt x="2382" y="19159"/>
                    <a:pt x="5038" y="21590"/>
                    <a:pt x="7870" y="23470"/>
                  </a:cubicBezTo>
                  <a:cubicBezTo>
                    <a:pt x="13485" y="27154"/>
                    <a:pt x="18297" y="28708"/>
                    <a:pt x="24988" y="28708"/>
                  </a:cubicBezTo>
                  <a:cubicBezTo>
                    <a:pt x="30277" y="23470"/>
                    <a:pt x="32783" y="15575"/>
                    <a:pt x="31480" y="8282"/>
                  </a:cubicBezTo>
                  <a:cubicBezTo>
                    <a:pt x="30828" y="4648"/>
                    <a:pt x="28773" y="738"/>
                    <a:pt x="25164" y="86"/>
                  </a:cubicBezTo>
                  <a:cubicBezTo>
                    <a:pt x="24836" y="28"/>
                    <a:pt x="24506" y="0"/>
                    <a:pt x="24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07"/>
            <p:cNvSpPr/>
            <p:nvPr/>
          </p:nvSpPr>
          <p:spPr>
            <a:xfrm>
              <a:off x="3311575" y="3949275"/>
              <a:ext cx="734350" cy="518200"/>
            </a:xfrm>
            <a:custGeom>
              <a:rect b="b" l="l" r="r" t="t"/>
              <a:pathLst>
                <a:path extrusionOk="0" h="20728" w="29374">
                  <a:moveTo>
                    <a:pt x="4210" y="1"/>
                  </a:moveTo>
                  <a:cubicBezTo>
                    <a:pt x="2556" y="2156"/>
                    <a:pt x="2280" y="5364"/>
                    <a:pt x="3258" y="7996"/>
                  </a:cubicBezTo>
                  <a:cubicBezTo>
                    <a:pt x="4461" y="11179"/>
                    <a:pt x="7117" y="13610"/>
                    <a:pt x="9949" y="15490"/>
                  </a:cubicBezTo>
                  <a:cubicBezTo>
                    <a:pt x="15564" y="19174"/>
                    <a:pt x="20376" y="20728"/>
                    <a:pt x="27067" y="20728"/>
                  </a:cubicBezTo>
                  <a:cubicBezTo>
                    <a:pt x="27920" y="19901"/>
                    <a:pt x="28671" y="18999"/>
                    <a:pt x="29373" y="18046"/>
                  </a:cubicBezTo>
                  <a:lnTo>
                    <a:pt x="26290" y="17921"/>
                  </a:lnTo>
                  <a:cubicBezTo>
                    <a:pt x="0" y="14437"/>
                    <a:pt x="4210" y="2"/>
                    <a:pt x="4210" y="1"/>
                  </a:cubicBezTo>
                  <a:close/>
                </a:path>
              </a:pathLst>
            </a:custGeom>
            <a:solidFill>
              <a:srgbClr val="F55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07"/>
            <p:cNvSpPr/>
            <p:nvPr/>
          </p:nvSpPr>
          <p:spPr>
            <a:xfrm>
              <a:off x="3080975" y="4390225"/>
              <a:ext cx="396650" cy="146175"/>
            </a:xfrm>
            <a:custGeom>
              <a:rect b="b" l="l" r="r" t="t"/>
              <a:pathLst>
                <a:path extrusionOk="0" h="5847" w="15866">
                  <a:moveTo>
                    <a:pt x="11573" y="1"/>
                  </a:moveTo>
                  <a:cubicBezTo>
                    <a:pt x="11324" y="1"/>
                    <a:pt x="11075" y="11"/>
                    <a:pt x="10828" y="32"/>
                  </a:cubicBezTo>
                  <a:cubicBezTo>
                    <a:pt x="9048" y="183"/>
                    <a:pt x="7344" y="809"/>
                    <a:pt x="5715" y="1536"/>
                  </a:cubicBezTo>
                  <a:cubicBezTo>
                    <a:pt x="3735" y="2413"/>
                    <a:pt x="1805" y="3491"/>
                    <a:pt x="0" y="4694"/>
                  </a:cubicBezTo>
                  <a:cubicBezTo>
                    <a:pt x="2482" y="5095"/>
                    <a:pt x="4988" y="5471"/>
                    <a:pt x="7494" y="5847"/>
                  </a:cubicBezTo>
                  <a:lnTo>
                    <a:pt x="15865" y="1361"/>
                  </a:lnTo>
                  <a:cubicBezTo>
                    <a:pt x="14657" y="411"/>
                    <a:pt x="13115" y="1"/>
                    <a:pt x="1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07"/>
            <p:cNvSpPr/>
            <p:nvPr/>
          </p:nvSpPr>
          <p:spPr>
            <a:xfrm>
              <a:off x="3249525" y="4230000"/>
              <a:ext cx="567700" cy="318925"/>
            </a:xfrm>
            <a:custGeom>
              <a:rect b="b" l="l" r="r" t="t"/>
              <a:pathLst>
                <a:path extrusionOk="0" h="12757" w="22708">
                  <a:moveTo>
                    <a:pt x="22356" y="0"/>
                  </a:moveTo>
                  <a:cubicBezTo>
                    <a:pt x="14762" y="3759"/>
                    <a:pt x="7294" y="7845"/>
                    <a:pt x="0" y="12156"/>
                  </a:cubicBezTo>
                  <a:lnTo>
                    <a:pt x="301" y="12757"/>
                  </a:lnTo>
                  <a:cubicBezTo>
                    <a:pt x="2206" y="11830"/>
                    <a:pt x="4111" y="10852"/>
                    <a:pt x="5990" y="9875"/>
                  </a:cubicBezTo>
                  <a:cubicBezTo>
                    <a:pt x="9750" y="7920"/>
                    <a:pt x="13484" y="5890"/>
                    <a:pt x="17193" y="3835"/>
                  </a:cubicBezTo>
                  <a:cubicBezTo>
                    <a:pt x="18822" y="2907"/>
                    <a:pt x="21153" y="1579"/>
                    <a:pt x="22707" y="627"/>
                  </a:cubicBezTo>
                  <a:lnTo>
                    <a:pt x="22356" y="0"/>
                  </a:lnTo>
                  <a:close/>
                </a:path>
              </a:pathLst>
            </a:custGeom>
            <a:solidFill>
              <a:srgbClr val="FB9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07"/>
            <p:cNvSpPr/>
            <p:nvPr/>
          </p:nvSpPr>
          <p:spPr>
            <a:xfrm>
              <a:off x="3981350" y="3818050"/>
              <a:ext cx="105925" cy="135675"/>
            </a:xfrm>
            <a:custGeom>
              <a:rect b="b" l="l" r="r" t="t"/>
              <a:pathLst>
                <a:path extrusionOk="0" h="5427" w="4237">
                  <a:moveTo>
                    <a:pt x="1016" y="0"/>
                  </a:moveTo>
                  <a:cubicBezTo>
                    <a:pt x="771" y="0"/>
                    <a:pt x="540" y="101"/>
                    <a:pt x="377" y="388"/>
                  </a:cubicBezTo>
                  <a:cubicBezTo>
                    <a:pt x="1" y="1089"/>
                    <a:pt x="803" y="1491"/>
                    <a:pt x="1254" y="1816"/>
                  </a:cubicBezTo>
                  <a:cubicBezTo>
                    <a:pt x="2231" y="2518"/>
                    <a:pt x="2557" y="3796"/>
                    <a:pt x="3058" y="4874"/>
                  </a:cubicBezTo>
                  <a:cubicBezTo>
                    <a:pt x="3166" y="5132"/>
                    <a:pt x="3384" y="5426"/>
                    <a:pt x="3649" y="5426"/>
                  </a:cubicBezTo>
                  <a:cubicBezTo>
                    <a:pt x="3693" y="5426"/>
                    <a:pt x="3739" y="5418"/>
                    <a:pt x="3785" y="5400"/>
                  </a:cubicBezTo>
                  <a:cubicBezTo>
                    <a:pt x="3936" y="5350"/>
                    <a:pt x="4036" y="5175"/>
                    <a:pt x="4086" y="4999"/>
                  </a:cubicBezTo>
                  <a:cubicBezTo>
                    <a:pt x="4236" y="4473"/>
                    <a:pt x="4136" y="3897"/>
                    <a:pt x="3986" y="3370"/>
                  </a:cubicBezTo>
                  <a:cubicBezTo>
                    <a:pt x="3635" y="2192"/>
                    <a:pt x="2783" y="714"/>
                    <a:pt x="1630" y="162"/>
                  </a:cubicBezTo>
                  <a:cubicBezTo>
                    <a:pt x="1436" y="71"/>
                    <a:pt x="1221" y="0"/>
                    <a:pt x="10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07"/>
            <p:cNvSpPr/>
            <p:nvPr/>
          </p:nvSpPr>
          <p:spPr>
            <a:xfrm>
              <a:off x="4072200" y="3966325"/>
              <a:ext cx="24475" cy="29875"/>
            </a:xfrm>
            <a:custGeom>
              <a:rect b="b" l="l" r="r" t="t"/>
              <a:pathLst>
                <a:path extrusionOk="0" h="1195" w="979">
                  <a:moveTo>
                    <a:pt x="343" y="0"/>
                  </a:moveTo>
                  <a:cubicBezTo>
                    <a:pt x="182" y="0"/>
                    <a:pt x="46" y="112"/>
                    <a:pt x="26" y="397"/>
                  </a:cubicBezTo>
                  <a:cubicBezTo>
                    <a:pt x="1" y="547"/>
                    <a:pt x="51" y="697"/>
                    <a:pt x="126" y="823"/>
                  </a:cubicBezTo>
                  <a:cubicBezTo>
                    <a:pt x="176" y="923"/>
                    <a:pt x="251" y="1048"/>
                    <a:pt x="352" y="1123"/>
                  </a:cubicBezTo>
                  <a:cubicBezTo>
                    <a:pt x="423" y="1159"/>
                    <a:pt x="506" y="1194"/>
                    <a:pt x="593" y="1194"/>
                  </a:cubicBezTo>
                  <a:cubicBezTo>
                    <a:pt x="629" y="1194"/>
                    <a:pt x="666" y="1188"/>
                    <a:pt x="703" y="1174"/>
                  </a:cubicBezTo>
                  <a:cubicBezTo>
                    <a:pt x="828" y="1149"/>
                    <a:pt x="903" y="1023"/>
                    <a:pt x="953" y="898"/>
                  </a:cubicBezTo>
                  <a:cubicBezTo>
                    <a:pt x="978" y="773"/>
                    <a:pt x="978" y="647"/>
                    <a:pt x="928" y="522"/>
                  </a:cubicBezTo>
                  <a:cubicBezTo>
                    <a:pt x="869" y="239"/>
                    <a:pt x="579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07"/>
            <p:cNvSpPr/>
            <p:nvPr/>
          </p:nvSpPr>
          <p:spPr>
            <a:xfrm>
              <a:off x="4613575" y="3756450"/>
              <a:ext cx="63925" cy="135375"/>
            </a:xfrm>
            <a:custGeom>
              <a:rect b="b" l="l" r="r" t="t"/>
              <a:pathLst>
                <a:path extrusionOk="0" h="5415" w="2557">
                  <a:moveTo>
                    <a:pt x="541" y="0"/>
                  </a:moveTo>
                  <a:cubicBezTo>
                    <a:pt x="383" y="0"/>
                    <a:pt x="232" y="78"/>
                    <a:pt x="100" y="270"/>
                  </a:cubicBezTo>
                  <a:cubicBezTo>
                    <a:pt x="0" y="446"/>
                    <a:pt x="25" y="671"/>
                    <a:pt x="75" y="847"/>
                  </a:cubicBezTo>
                  <a:cubicBezTo>
                    <a:pt x="150" y="1047"/>
                    <a:pt x="276" y="1198"/>
                    <a:pt x="376" y="1373"/>
                  </a:cubicBezTo>
                  <a:cubicBezTo>
                    <a:pt x="852" y="2225"/>
                    <a:pt x="702" y="3278"/>
                    <a:pt x="827" y="4255"/>
                  </a:cubicBezTo>
                  <a:cubicBezTo>
                    <a:pt x="852" y="4556"/>
                    <a:pt x="927" y="4857"/>
                    <a:pt x="1103" y="5082"/>
                  </a:cubicBezTo>
                  <a:cubicBezTo>
                    <a:pt x="1241" y="5279"/>
                    <a:pt x="1472" y="5414"/>
                    <a:pt x="1698" y="5414"/>
                  </a:cubicBezTo>
                  <a:cubicBezTo>
                    <a:pt x="1760" y="5414"/>
                    <a:pt x="1821" y="5405"/>
                    <a:pt x="1880" y="5383"/>
                  </a:cubicBezTo>
                  <a:cubicBezTo>
                    <a:pt x="2256" y="5258"/>
                    <a:pt x="2406" y="4807"/>
                    <a:pt x="2431" y="4406"/>
                  </a:cubicBezTo>
                  <a:cubicBezTo>
                    <a:pt x="2556" y="3353"/>
                    <a:pt x="2431" y="2250"/>
                    <a:pt x="1930" y="1323"/>
                  </a:cubicBezTo>
                  <a:cubicBezTo>
                    <a:pt x="1754" y="990"/>
                    <a:pt x="1104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07"/>
            <p:cNvSpPr/>
            <p:nvPr/>
          </p:nvSpPr>
          <p:spPr>
            <a:xfrm>
              <a:off x="4639875" y="3904900"/>
              <a:ext cx="22575" cy="28750"/>
            </a:xfrm>
            <a:custGeom>
              <a:rect b="b" l="l" r="r" t="t"/>
              <a:pathLst>
                <a:path extrusionOk="0" h="1150" w="903">
                  <a:moveTo>
                    <a:pt x="480" y="1"/>
                  </a:moveTo>
                  <a:cubicBezTo>
                    <a:pt x="396" y="1"/>
                    <a:pt x="308" y="30"/>
                    <a:pt x="226" y="97"/>
                  </a:cubicBezTo>
                  <a:cubicBezTo>
                    <a:pt x="101" y="197"/>
                    <a:pt x="26" y="372"/>
                    <a:pt x="1" y="523"/>
                  </a:cubicBezTo>
                  <a:cubicBezTo>
                    <a:pt x="1" y="648"/>
                    <a:pt x="1" y="773"/>
                    <a:pt x="51" y="899"/>
                  </a:cubicBezTo>
                  <a:cubicBezTo>
                    <a:pt x="101" y="999"/>
                    <a:pt x="176" y="1099"/>
                    <a:pt x="276" y="1124"/>
                  </a:cubicBezTo>
                  <a:cubicBezTo>
                    <a:pt x="323" y="1142"/>
                    <a:pt x="370" y="1150"/>
                    <a:pt x="416" y="1150"/>
                  </a:cubicBezTo>
                  <a:cubicBezTo>
                    <a:pt x="565" y="1150"/>
                    <a:pt x="701" y="1064"/>
                    <a:pt x="778" y="949"/>
                  </a:cubicBezTo>
                  <a:cubicBezTo>
                    <a:pt x="878" y="773"/>
                    <a:pt x="903" y="573"/>
                    <a:pt x="878" y="397"/>
                  </a:cubicBezTo>
                  <a:cubicBezTo>
                    <a:pt x="860" y="168"/>
                    <a:pt x="681" y="1"/>
                    <a:pt x="4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109" name="Google Shape;110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2KHZ4D1EnLoixrSMQIiOkKT_nU3wK88GW-f74WqwX-3j8dH33oTIrMBl6TgeZ-PEQ2ZvzLQYutMs31Le5-meQ_WHWVGiv2HTOdrFWP_sGm5Rka3kUmybo_5IZCfjZksp2ifI3b.jpg" id="1110" name="Google Shape;1110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6352" y="10072"/>
            <a:ext cx="5039960" cy="33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08"/>
          <p:cNvSpPr txBox="1"/>
          <p:nvPr>
            <p:ph idx="4294967295" type="subTitle"/>
          </p:nvPr>
        </p:nvSpPr>
        <p:spPr>
          <a:xfrm>
            <a:off x="-69559" y="2908773"/>
            <a:ext cx="4343100" cy="22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1900"/>
              <a:buFont typeface="Arial Rounded"/>
              <a:buNone/>
            </a:pPr>
            <a:r>
              <a:t/>
            </a:r>
            <a:endParaRPr b="1" i="0" sz="19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300"/>
              <a:buFont typeface="Arial Rounded"/>
              <a:buNone/>
            </a:pPr>
            <a:r>
              <a:rPr b="1" lang="en" sz="23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</a:t>
            </a:r>
            <a:r>
              <a:rPr b="1" i="0" lang="en" sz="23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号男嘉宾：Brian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300"/>
              <a:buFont typeface="Arial Rounded"/>
              <a:buNone/>
            </a:pPr>
            <a:r>
              <a:rPr b="1" i="0" lang="en" sz="23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19岁 金牛座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300"/>
              <a:buFont typeface="Arial Rounded"/>
              <a:buNone/>
            </a:pPr>
            <a:r>
              <a:rPr b="1" i="0" lang="en" sz="23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LSP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300"/>
              <a:buFont typeface="Arial Rounded"/>
              <a:buNone/>
            </a:pPr>
            <a:r>
              <a:t/>
            </a:r>
            <a:endParaRPr b="1" i="0" sz="23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300"/>
              <a:buFont typeface="Arial Rounded"/>
              <a:buNone/>
            </a:pPr>
            <a:r>
              <a:t/>
            </a:r>
            <a:endParaRPr b="1" i="0" sz="23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1600"/>
              <a:buFont typeface="Arial Rounded"/>
              <a:buNone/>
            </a:pPr>
            <a:r>
              <a:rPr b="1" i="0" lang="en" sz="16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1600"/>
              <a:buFont typeface="Arial Rounded"/>
              <a:buNone/>
            </a:pPr>
            <a:r>
              <a:t/>
            </a:r>
            <a:endParaRPr b="1" i="0" sz="16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09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 自我介绍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0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110" title="Brian_自我介绍.m4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111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2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 感情经历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3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113" title="Brian_情感经历.m4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14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14" title="男嘉宾未牵手离场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633" y="196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9"/>
          <p:cNvSpPr txBox="1"/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195C"/>
                </a:solidFill>
              </a:rPr>
              <a:t>StyleMe舞蹈工作室</a:t>
            </a:r>
            <a:endParaRPr>
              <a:solidFill>
                <a:srgbClr val="96195C"/>
              </a:solidFill>
            </a:endParaRPr>
          </a:p>
        </p:txBody>
      </p:sp>
      <p:grpSp>
        <p:nvGrpSpPr>
          <p:cNvPr id="465" name="Google Shape;465;p79"/>
          <p:cNvGrpSpPr/>
          <p:nvPr/>
        </p:nvGrpSpPr>
        <p:grpSpPr>
          <a:xfrm>
            <a:off x="7038583" y="140350"/>
            <a:ext cx="1274787" cy="1546588"/>
            <a:chOff x="4439375" y="3533000"/>
            <a:chExt cx="1438000" cy="1744600"/>
          </a:xfrm>
        </p:grpSpPr>
        <p:sp>
          <p:nvSpPr>
            <p:cNvPr id="466" name="Google Shape;466;p79"/>
            <p:cNvSpPr/>
            <p:nvPr/>
          </p:nvSpPr>
          <p:spPr>
            <a:xfrm>
              <a:off x="4439375" y="3533000"/>
              <a:ext cx="1438000" cy="1744600"/>
            </a:xfrm>
            <a:custGeom>
              <a:rect b="b" l="l" r="r" t="t"/>
              <a:pathLst>
                <a:path extrusionOk="0" h="69784" w="57520">
                  <a:moveTo>
                    <a:pt x="16328" y="0"/>
                  </a:moveTo>
                  <a:cubicBezTo>
                    <a:pt x="16124" y="0"/>
                    <a:pt x="15920" y="4"/>
                    <a:pt x="15715" y="10"/>
                  </a:cubicBezTo>
                  <a:cubicBezTo>
                    <a:pt x="13635" y="85"/>
                    <a:pt x="11705" y="486"/>
                    <a:pt x="9951" y="1188"/>
                  </a:cubicBezTo>
                  <a:cubicBezTo>
                    <a:pt x="8522" y="1765"/>
                    <a:pt x="7244" y="2517"/>
                    <a:pt x="6166" y="3494"/>
                  </a:cubicBezTo>
                  <a:cubicBezTo>
                    <a:pt x="3559" y="5750"/>
                    <a:pt x="1880" y="9133"/>
                    <a:pt x="1153" y="13544"/>
                  </a:cubicBezTo>
                  <a:cubicBezTo>
                    <a:pt x="1" y="20311"/>
                    <a:pt x="1229" y="27755"/>
                    <a:pt x="4687" y="35048"/>
                  </a:cubicBezTo>
                  <a:cubicBezTo>
                    <a:pt x="6843" y="39635"/>
                    <a:pt x="9875" y="44171"/>
                    <a:pt x="14111" y="49259"/>
                  </a:cubicBezTo>
                  <a:cubicBezTo>
                    <a:pt x="13835" y="49459"/>
                    <a:pt x="13585" y="49635"/>
                    <a:pt x="13334" y="49810"/>
                  </a:cubicBezTo>
                  <a:cubicBezTo>
                    <a:pt x="12281" y="50487"/>
                    <a:pt x="11730" y="51364"/>
                    <a:pt x="11755" y="52366"/>
                  </a:cubicBezTo>
                  <a:cubicBezTo>
                    <a:pt x="11780" y="53093"/>
                    <a:pt x="12131" y="53770"/>
                    <a:pt x="12707" y="54246"/>
                  </a:cubicBezTo>
                  <a:cubicBezTo>
                    <a:pt x="13133" y="54572"/>
                    <a:pt x="13635" y="54797"/>
                    <a:pt x="14161" y="54848"/>
                  </a:cubicBezTo>
                  <a:cubicBezTo>
                    <a:pt x="13885" y="55148"/>
                    <a:pt x="13585" y="55424"/>
                    <a:pt x="13259" y="55675"/>
                  </a:cubicBezTo>
                  <a:cubicBezTo>
                    <a:pt x="12758" y="56051"/>
                    <a:pt x="12181" y="56376"/>
                    <a:pt x="11504" y="56777"/>
                  </a:cubicBezTo>
                  <a:cubicBezTo>
                    <a:pt x="10427" y="57379"/>
                    <a:pt x="9224" y="58081"/>
                    <a:pt x="8171" y="59133"/>
                  </a:cubicBezTo>
                  <a:cubicBezTo>
                    <a:pt x="5915" y="61389"/>
                    <a:pt x="5038" y="64948"/>
                    <a:pt x="5940" y="68006"/>
                  </a:cubicBezTo>
                  <a:cubicBezTo>
                    <a:pt x="6270" y="69098"/>
                    <a:pt x="7261" y="69784"/>
                    <a:pt x="8327" y="69784"/>
                  </a:cubicBezTo>
                  <a:cubicBezTo>
                    <a:pt x="8558" y="69784"/>
                    <a:pt x="8792" y="69752"/>
                    <a:pt x="9023" y="69685"/>
                  </a:cubicBezTo>
                  <a:cubicBezTo>
                    <a:pt x="9098" y="69660"/>
                    <a:pt x="9174" y="69635"/>
                    <a:pt x="9249" y="69610"/>
                  </a:cubicBezTo>
                  <a:cubicBezTo>
                    <a:pt x="10452" y="69133"/>
                    <a:pt x="11078" y="67830"/>
                    <a:pt x="10702" y="66577"/>
                  </a:cubicBezTo>
                  <a:cubicBezTo>
                    <a:pt x="10301" y="65249"/>
                    <a:pt x="10702" y="63620"/>
                    <a:pt x="11705" y="62642"/>
                  </a:cubicBezTo>
                  <a:cubicBezTo>
                    <a:pt x="12281" y="62066"/>
                    <a:pt x="13058" y="61615"/>
                    <a:pt x="13986" y="61088"/>
                  </a:cubicBezTo>
                  <a:cubicBezTo>
                    <a:pt x="14687" y="60687"/>
                    <a:pt x="15514" y="60211"/>
                    <a:pt x="16266" y="59635"/>
                  </a:cubicBezTo>
                  <a:cubicBezTo>
                    <a:pt x="17444" y="58757"/>
                    <a:pt x="18447" y="57630"/>
                    <a:pt x="19224" y="56351"/>
                  </a:cubicBezTo>
                  <a:cubicBezTo>
                    <a:pt x="19299" y="56364"/>
                    <a:pt x="19380" y="56370"/>
                    <a:pt x="19465" y="56370"/>
                  </a:cubicBezTo>
                  <a:cubicBezTo>
                    <a:pt x="19550" y="56370"/>
                    <a:pt x="19637" y="56364"/>
                    <a:pt x="19725" y="56351"/>
                  </a:cubicBezTo>
                  <a:cubicBezTo>
                    <a:pt x="19951" y="56326"/>
                    <a:pt x="20176" y="56251"/>
                    <a:pt x="20402" y="56176"/>
                  </a:cubicBezTo>
                  <a:cubicBezTo>
                    <a:pt x="21354" y="55800"/>
                    <a:pt x="22031" y="54898"/>
                    <a:pt x="22332" y="53695"/>
                  </a:cubicBezTo>
                  <a:cubicBezTo>
                    <a:pt x="22432" y="53168"/>
                    <a:pt x="22507" y="52642"/>
                    <a:pt x="22532" y="52116"/>
                  </a:cubicBezTo>
                  <a:cubicBezTo>
                    <a:pt x="25615" y="51188"/>
                    <a:pt x="28372" y="50236"/>
                    <a:pt x="30928" y="49208"/>
                  </a:cubicBezTo>
                  <a:cubicBezTo>
                    <a:pt x="33810" y="48056"/>
                    <a:pt x="36442" y="46828"/>
                    <a:pt x="38973" y="45449"/>
                  </a:cubicBezTo>
                  <a:cubicBezTo>
                    <a:pt x="42457" y="43544"/>
                    <a:pt x="46091" y="41414"/>
                    <a:pt x="49299" y="38482"/>
                  </a:cubicBezTo>
                  <a:cubicBezTo>
                    <a:pt x="52808" y="35249"/>
                    <a:pt x="55214" y="31489"/>
                    <a:pt x="56267" y="27629"/>
                  </a:cubicBezTo>
                  <a:cubicBezTo>
                    <a:pt x="57520" y="22968"/>
                    <a:pt x="56743" y="18081"/>
                    <a:pt x="54186" y="14547"/>
                  </a:cubicBezTo>
                  <a:cubicBezTo>
                    <a:pt x="51534" y="10917"/>
                    <a:pt x="46874" y="8692"/>
                    <a:pt x="42069" y="8692"/>
                  </a:cubicBezTo>
                  <a:cubicBezTo>
                    <a:pt x="41698" y="8692"/>
                    <a:pt x="41325" y="8705"/>
                    <a:pt x="40953" y="8732"/>
                  </a:cubicBezTo>
                  <a:cubicBezTo>
                    <a:pt x="39299" y="8857"/>
                    <a:pt x="37670" y="9258"/>
                    <a:pt x="36066" y="9885"/>
                  </a:cubicBezTo>
                  <a:cubicBezTo>
                    <a:pt x="34662" y="10461"/>
                    <a:pt x="33284" y="11213"/>
                    <a:pt x="31956" y="12166"/>
                  </a:cubicBezTo>
                  <a:cubicBezTo>
                    <a:pt x="31555" y="9283"/>
                    <a:pt x="30151" y="6451"/>
                    <a:pt x="27921" y="4346"/>
                  </a:cubicBezTo>
                  <a:cubicBezTo>
                    <a:pt x="24996" y="1566"/>
                    <a:pt x="20789" y="0"/>
                    <a:pt x="16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9"/>
            <p:cNvSpPr/>
            <p:nvPr/>
          </p:nvSpPr>
          <p:spPr>
            <a:xfrm>
              <a:off x="4631100" y="4790150"/>
              <a:ext cx="270075" cy="425450"/>
            </a:xfrm>
            <a:custGeom>
              <a:rect b="b" l="l" r="r" t="t"/>
              <a:pathLst>
                <a:path extrusionOk="0" fill="none" h="17018" w="10803">
                  <a:moveTo>
                    <a:pt x="10803" y="0"/>
                  </a:moveTo>
                  <a:cubicBezTo>
                    <a:pt x="10778" y="2857"/>
                    <a:pt x="9374" y="5664"/>
                    <a:pt x="7094" y="7369"/>
                  </a:cubicBezTo>
                  <a:cubicBezTo>
                    <a:pt x="5540" y="8547"/>
                    <a:pt x="3635" y="9223"/>
                    <a:pt x="2256" y="10602"/>
                  </a:cubicBezTo>
                  <a:cubicBezTo>
                    <a:pt x="627" y="12231"/>
                    <a:pt x="1" y="14787"/>
                    <a:pt x="652" y="17018"/>
                  </a:cubicBezTo>
                </a:path>
              </a:pathLst>
            </a:custGeom>
            <a:noFill/>
            <a:ln cap="rnd" cmpd="sng" w="313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9"/>
            <p:cNvSpPr/>
            <p:nvPr/>
          </p:nvSpPr>
          <p:spPr>
            <a:xfrm>
              <a:off x="4484500" y="3579400"/>
              <a:ext cx="1342750" cy="1238325"/>
            </a:xfrm>
            <a:custGeom>
              <a:rect b="b" l="l" r="r" t="t"/>
              <a:pathLst>
                <a:path extrusionOk="0" h="49533" w="53710">
                  <a:moveTo>
                    <a:pt x="14500" y="0"/>
                  </a:moveTo>
                  <a:cubicBezTo>
                    <a:pt x="14320" y="0"/>
                    <a:pt x="14140" y="3"/>
                    <a:pt x="13960" y="9"/>
                  </a:cubicBezTo>
                  <a:cubicBezTo>
                    <a:pt x="10927" y="109"/>
                    <a:pt x="7845" y="1011"/>
                    <a:pt x="5564" y="3016"/>
                  </a:cubicBezTo>
                  <a:cubicBezTo>
                    <a:pt x="3008" y="5272"/>
                    <a:pt x="1729" y="8656"/>
                    <a:pt x="1178" y="12014"/>
                  </a:cubicBezTo>
                  <a:cubicBezTo>
                    <a:pt x="0" y="18906"/>
                    <a:pt x="1554" y="26074"/>
                    <a:pt x="4562" y="32415"/>
                  </a:cubicBezTo>
                  <a:cubicBezTo>
                    <a:pt x="7544" y="38731"/>
                    <a:pt x="11930" y="44320"/>
                    <a:pt x="16592" y="49533"/>
                  </a:cubicBezTo>
                  <a:cubicBezTo>
                    <a:pt x="23509" y="47628"/>
                    <a:pt x="30000" y="45398"/>
                    <a:pt x="36291" y="41964"/>
                  </a:cubicBezTo>
                  <a:cubicBezTo>
                    <a:pt x="39800" y="40034"/>
                    <a:pt x="43284" y="37954"/>
                    <a:pt x="46241" y="35247"/>
                  </a:cubicBezTo>
                  <a:cubicBezTo>
                    <a:pt x="49198" y="32540"/>
                    <a:pt x="51629" y="29157"/>
                    <a:pt x="52657" y="25272"/>
                  </a:cubicBezTo>
                  <a:cubicBezTo>
                    <a:pt x="53710" y="21412"/>
                    <a:pt x="53233" y="17027"/>
                    <a:pt x="50878" y="13793"/>
                  </a:cubicBezTo>
                  <a:cubicBezTo>
                    <a:pt x="48493" y="10506"/>
                    <a:pt x="44375" y="8694"/>
                    <a:pt x="40304" y="8694"/>
                  </a:cubicBezTo>
                  <a:cubicBezTo>
                    <a:pt x="39968" y="8694"/>
                    <a:pt x="39633" y="8706"/>
                    <a:pt x="39299" y="8731"/>
                  </a:cubicBezTo>
                  <a:cubicBezTo>
                    <a:pt x="34913" y="9057"/>
                    <a:pt x="31078" y="11412"/>
                    <a:pt x="28070" y="14620"/>
                  </a:cubicBezTo>
                  <a:cubicBezTo>
                    <a:pt x="29173" y="10836"/>
                    <a:pt x="27720" y="6550"/>
                    <a:pt x="24837" y="3843"/>
                  </a:cubicBezTo>
                  <a:cubicBezTo>
                    <a:pt x="22110" y="1260"/>
                    <a:pt x="18286" y="0"/>
                    <a:pt x="14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9"/>
            <p:cNvSpPr/>
            <p:nvPr/>
          </p:nvSpPr>
          <p:spPr>
            <a:xfrm>
              <a:off x="4779600" y="4760575"/>
              <a:ext cx="182125" cy="135000"/>
            </a:xfrm>
            <a:custGeom>
              <a:rect b="b" l="l" r="r" t="t"/>
              <a:pathLst>
                <a:path extrusionOk="0" h="5400" w="7285">
                  <a:moveTo>
                    <a:pt x="5088" y="1"/>
                  </a:moveTo>
                  <a:cubicBezTo>
                    <a:pt x="5039" y="1"/>
                    <a:pt x="4989" y="2"/>
                    <a:pt x="4938" y="5"/>
                  </a:cubicBezTo>
                  <a:cubicBezTo>
                    <a:pt x="3334" y="105"/>
                    <a:pt x="2031" y="1434"/>
                    <a:pt x="753" y="2261"/>
                  </a:cubicBezTo>
                  <a:cubicBezTo>
                    <a:pt x="402" y="2486"/>
                    <a:pt x="1" y="2787"/>
                    <a:pt x="1" y="3213"/>
                  </a:cubicBezTo>
                  <a:cubicBezTo>
                    <a:pt x="22" y="3628"/>
                    <a:pt x="462" y="3909"/>
                    <a:pt x="889" y="3909"/>
                  </a:cubicBezTo>
                  <a:cubicBezTo>
                    <a:pt x="953" y="3909"/>
                    <a:pt x="1017" y="3903"/>
                    <a:pt x="1078" y="3890"/>
                  </a:cubicBezTo>
                  <a:cubicBezTo>
                    <a:pt x="1530" y="3815"/>
                    <a:pt x="1905" y="3464"/>
                    <a:pt x="2256" y="3113"/>
                  </a:cubicBezTo>
                  <a:lnTo>
                    <a:pt x="2256" y="3113"/>
                  </a:lnTo>
                  <a:cubicBezTo>
                    <a:pt x="2006" y="3489"/>
                    <a:pt x="2081" y="4040"/>
                    <a:pt x="2407" y="4341"/>
                  </a:cubicBezTo>
                  <a:cubicBezTo>
                    <a:pt x="2607" y="4542"/>
                    <a:pt x="2908" y="4642"/>
                    <a:pt x="3205" y="4642"/>
                  </a:cubicBezTo>
                  <a:cubicBezTo>
                    <a:pt x="3354" y="4642"/>
                    <a:pt x="3501" y="4617"/>
                    <a:pt x="3635" y="4567"/>
                  </a:cubicBezTo>
                  <a:cubicBezTo>
                    <a:pt x="4061" y="4391"/>
                    <a:pt x="4387" y="4015"/>
                    <a:pt x="4537" y="3614"/>
                  </a:cubicBezTo>
                  <a:cubicBezTo>
                    <a:pt x="4587" y="4015"/>
                    <a:pt x="4637" y="4441"/>
                    <a:pt x="4863" y="4817"/>
                  </a:cubicBezTo>
                  <a:cubicBezTo>
                    <a:pt x="5047" y="5140"/>
                    <a:pt x="5402" y="5400"/>
                    <a:pt x="5790" y="5400"/>
                  </a:cubicBezTo>
                  <a:cubicBezTo>
                    <a:pt x="5823" y="5400"/>
                    <a:pt x="5857" y="5398"/>
                    <a:pt x="5890" y="5394"/>
                  </a:cubicBezTo>
                  <a:cubicBezTo>
                    <a:pt x="6442" y="5344"/>
                    <a:pt x="6768" y="4717"/>
                    <a:pt x="6893" y="4166"/>
                  </a:cubicBezTo>
                  <a:cubicBezTo>
                    <a:pt x="7285" y="2550"/>
                    <a:pt x="7150" y="1"/>
                    <a:pt x="5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9"/>
            <p:cNvSpPr/>
            <p:nvPr/>
          </p:nvSpPr>
          <p:spPr>
            <a:xfrm>
              <a:off x="4568450" y="3638925"/>
              <a:ext cx="477425" cy="500825"/>
            </a:xfrm>
            <a:custGeom>
              <a:rect b="b" l="l" r="r" t="t"/>
              <a:pathLst>
                <a:path extrusionOk="0" h="20033" w="19097">
                  <a:moveTo>
                    <a:pt x="11506" y="0"/>
                  </a:moveTo>
                  <a:cubicBezTo>
                    <a:pt x="9911" y="0"/>
                    <a:pt x="8320" y="366"/>
                    <a:pt x="6868" y="1036"/>
                  </a:cubicBezTo>
                  <a:cubicBezTo>
                    <a:pt x="2782" y="2966"/>
                    <a:pt x="577" y="7202"/>
                    <a:pt x="226" y="11588"/>
                  </a:cubicBezTo>
                  <a:cubicBezTo>
                    <a:pt x="1" y="14345"/>
                    <a:pt x="326" y="17327"/>
                    <a:pt x="1479" y="19884"/>
                  </a:cubicBezTo>
                  <a:cubicBezTo>
                    <a:pt x="1523" y="19988"/>
                    <a:pt x="1603" y="20032"/>
                    <a:pt x="1688" y="20032"/>
                  </a:cubicBezTo>
                  <a:cubicBezTo>
                    <a:pt x="1847" y="20032"/>
                    <a:pt x="2022" y="19879"/>
                    <a:pt x="2006" y="19683"/>
                  </a:cubicBezTo>
                  <a:cubicBezTo>
                    <a:pt x="1755" y="17377"/>
                    <a:pt x="1204" y="15097"/>
                    <a:pt x="1254" y="12766"/>
                  </a:cubicBezTo>
                  <a:cubicBezTo>
                    <a:pt x="1279" y="10686"/>
                    <a:pt x="1705" y="8580"/>
                    <a:pt x="2632" y="6701"/>
                  </a:cubicBezTo>
                  <a:cubicBezTo>
                    <a:pt x="4322" y="3274"/>
                    <a:pt x="7796" y="1068"/>
                    <a:pt x="11596" y="1068"/>
                  </a:cubicBezTo>
                  <a:cubicBezTo>
                    <a:pt x="11799" y="1068"/>
                    <a:pt x="12002" y="1074"/>
                    <a:pt x="12206" y="1087"/>
                  </a:cubicBezTo>
                  <a:cubicBezTo>
                    <a:pt x="14462" y="1212"/>
                    <a:pt x="16667" y="2164"/>
                    <a:pt x="18397" y="3618"/>
                  </a:cubicBezTo>
                  <a:cubicBezTo>
                    <a:pt x="18454" y="3666"/>
                    <a:pt x="18516" y="3686"/>
                    <a:pt x="18578" y="3686"/>
                  </a:cubicBezTo>
                  <a:cubicBezTo>
                    <a:pt x="18843" y="3686"/>
                    <a:pt x="19096" y="3315"/>
                    <a:pt x="18873" y="3092"/>
                  </a:cubicBezTo>
                  <a:cubicBezTo>
                    <a:pt x="18096" y="2290"/>
                    <a:pt x="17269" y="1663"/>
                    <a:pt x="16266" y="1162"/>
                  </a:cubicBezTo>
                  <a:cubicBezTo>
                    <a:pt x="15289" y="660"/>
                    <a:pt x="14236" y="335"/>
                    <a:pt x="13158" y="134"/>
                  </a:cubicBezTo>
                  <a:cubicBezTo>
                    <a:pt x="12611" y="44"/>
                    <a:pt x="12058" y="0"/>
                    <a:pt x="11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9"/>
            <p:cNvSpPr/>
            <p:nvPr/>
          </p:nvSpPr>
          <p:spPr>
            <a:xfrm>
              <a:off x="4624225" y="4213700"/>
              <a:ext cx="21325" cy="22575"/>
            </a:xfrm>
            <a:custGeom>
              <a:rect b="b" l="l" r="r" t="t"/>
              <a:pathLst>
                <a:path extrusionOk="0" h="903" w="853">
                  <a:moveTo>
                    <a:pt x="401" y="0"/>
                  </a:moveTo>
                  <a:cubicBezTo>
                    <a:pt x="351" y="0"/>
                    <a:pt x="326" y="25"/>
                    <a:pt x="276" y="25"/>
                  </a:cubicBezTo>
                  <a:cubicBezTo>
                    <a:pt x="251" y="51"/>
                    <a:pt x="226" y="51"/>
                    <a:pt x="176" y="76"/>
                  </a:cubicBezTo>
                  <a:cubicBezTo>
                    <a:pt x="150" y="101"/>
                    <a:pt x="125" y="126"/>
                    <a:pt x="100" y="151"/>
                  </a:cubicBezTo>
                  <a:cubicBezTo>
                    <a:pt x="75" y="176"/>
                    <a:pt x="50" y="201"/>
                    <a:pt x="50" y="251"/>
                  </a:cubicBezTo>
                  <a:cubicBezTo>
                    <a:pt x="25" y="276"/>
                    <a:pt x="0" y="326"/>
                    <a:pt x="0" y="351"/>
                  </a:cubicBezTo>
                  <a:cubicBezTo>
                    <a:pt x="0" y="401"/>
                    <a:pt x="0" y="477"/>
                    <a:pt x="0" y="527"/>
                  </a:cubicBezTo>
                  <a:cubicBezTo>
                    <a:pt x="0" y="552"/>
                    <a:pt x="25" y="602"/>
                    <a:pt x="25" y="627"/>
                  </a:cubicBezTo>
                  <a:cubicBezTo>
                    <a:pt x="25" y="677"/>
                    <a:pt x="50" y="727"/>
                    <a:pt x="100" y="777"/>
                  </a:cubicBezTo>
                  <a:cubicBezTo>
                    <a:pt x="125" y="827"/>
                    <a:pt x="150" y="853"/>
                    <a:pt x="201" y="853"/>
                  </a:cubicBezTo>
                  <a:cubicBezTo>
                    <a:pt x="251" y="878"/>
                    <a:pt x="301" y="903"/>
                    <a:pt x="351" y="903"/>
                  </a:cubicBezTo>
                  <a:cubicBezTo>
                    <a:pt x="401" y="903"/>
                    <a:pt x="451" y="903"/>
                    <a:pt x="526" y="878"/>
                  </a:cubicBezTo>
                  <a:cubicBezTo>
                    <a:pt x="551" y="853"/>
                    <a:pt x="577" y="827"/>
                    <a:pt x="627" y="827"/>
                  </a:cubicBezTo>
                  <a:cubicBezTo>
                    <a:pt x="652" y="802"/>
                    <a:pt x="677" y="777"/>
                    <a:pt x="702" y="752"/>
                  </a:cubicBezTo>
                  <a:cubicBezTo>
                    <a:pt x="727" y="727"/>
                    <a:pt x="752" y="702"/>
                    <a:pt x="777" y="677"/>
                  </a:cubicBezTo>
                  <a:cubicBezTo>
                    <a:pt x="802" y="652"/>
                    <a:pt x="827" y="602"/>
                    <a:pt x="827" y="577"/>
                  </a:cubicBezTo>
                  <a:cubicBezTo>
                    <a:pt x="852" y="527"/>
                    <a:pt x="852" y="502"/>
                    <a:pt x="852" y="452"/>
                  </a:cubicBezTo>
                  <a:cubicBezTo>
                    <a:pt x="852" y="426"/>
                    <a:pt x="852" y="376"/>
                    <a:pt x="852" y="351"/>
                  </a:cubicBezTo>
                  <a:cubicBezTo>
                    <a:pt x="827" y="301"/>
                    <a:pt x="827" y="276"/>
                    <a:pt x="802" y="251"/>
                  </a:cubicBezTo>
                  <a:cubicBezTo>
                    <a:pt x="777" y="201"/>
                    <a:pt x="777" y="176"/>
                    <a:pt x="752" y="151"/>
                  </a:cubicBezTo>
                  <a:cubicBezTo>
                    <a:pt x="702" y="101"/>
                    <a:pt x="677" y="76"/>
                    <a:pt x="627" y="51"/>
                  </a:cubicBezTo>
                  <a:cubicBezTo>
                    <a:pt x="577" y="25"/>
                    <a:pt x="551" y="25"/>
                    <a:pt x="501" y="25"/>
                  </a:cubicBezTo>
                  <a:cubicBezTo>
                    <a:pt x="476" y="0"/>
                    <a:pt x="426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9"/>
            <p:cNvSpPr/>
            <p:nvPr/>
          </p:nvSpPr>
          <p:spPr>
            <a:xfrm>
              <a:off x="5090800" y="4506875"/>
              <a:ext cx="408750" cy="191925"/>
            </a:xfrm>
            <a:custGeom>
              <a:rect b="b" l="l" r="r" t="t"/>
              <a:pathLst>
                <a:path extrusionOk="0" h="7677" w="16350">
                  <a:moveTo>
                    <a:pt x="16020" y="1"/>
                  </a:moveTo>
                  <a:cubicBezTo>
                    <a:pt x="15695" y="1"/>
                    <a:pt x="15433" y="211"/>
                    <a:pt x="15172" y="354"/>
                  </a:cubicBezTo>
                  <a:cubicBezTo>
                    <a:pt x="14871" y="529"/>
                    <a:pt x="14570" y="730"/>
                    <a:pt x="14245" y="930"/>
                  </a:cubicBezTo>
                  <a:cubicBezTo>
                    <a:pt x="13643" y="1331"/>
                    <a:pt x="13016" y="1707"/>
                    <a:pt x="12390" y="2083"/>
                  </a:cubicBezTo>
                  <a:cubicBezTo>
                    <a:pt x="11137" y="2810"/>
                    <a:pt x="9833" y="3487"/>
                    <a:pt x="8505" y="4113"/>
                  </a:cubicBezTo>
                  <a:cubicBezTo>
                    <a:pt x="5849" y="5341"/>
                    <a:pt x="3041" y="6269"/>
                    <a:pt x="285" y="7196"/>
                  </a:cubicBezTo>
                  <a:cubicBezTo>
                    <a:pt x="0" y="7291"/>
                    <a:pt x="52" y="7676"/>
                    <a:pt x="333" y="7676"/>
                  </a:cubicBezTo>
                  <a:cubicBezTo>
                    <a:pt x="350" y="7676"/>
                    <a:pt x="367" y="7675"/>
                    <a:pt x="385" y="7672"/>
                  </a:cubicBezTo>
                  <a:cubicBezTo>
                    <a:pt x="4946" y="7045"/>
                    <a:pt x="9382" y="5091"/>
                    <a:pt x="13317" y="2710"/>
                  </a:cubicBezTo>
                  <a:cubicBezTo>
                    <a:pt x="13869" y="2384"/>
                    <a:pt x="14395" y="2033"/>
                    <a:pt x="14921" y="1657"/>
                  </a:cubicBezTo>
                  <a:cubicBezTo>
                    <a:pt x="15197" y="1482"/>
                    <a:pt x="15473" y="1281"/>
                    <a:pt x="15723" y="1055"/>
                  </a:cubicBezTo>
                  <a:cubicBezTo>
                    <a:pt x="15949" y="855"/>
                    <a:pt x="16250" y="680"/>
                    <a:pt x="16300" y="379"/>
                  </a:cubicBezTo>
                  <a:cubicBezTo>
                    <a:pt x="16350" y="203"/>
                    <a:pt x="16250" y="28"/>
                    <a:pt x="16074" y="3"/>
                  </a:cubicBezTo>
                  <a:cubicBezTo>
                    <a:pt x="16056" y="2"/>
                    <a:pt x="16038" y="1"/>
                    <a:pt x="160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9"/>
            <p:cNvSpPr/>
            <p:nvPr/>
          </p:nvSpPr>
          <p:spPr>
            <a:xfrm>
              <a:off x="4951900" y="3998150"/>
              <a:ext cx="179850" cy="189475"/>
            </a:xfrm>
            <a:custGeom>
              <a:rect b="b" l="l" r="r" t="t"/>
              <a:pathLst>
                <a:path extrusionOk="0" h="7579" w="7194">
                  <a:moveTo>
                    <a:pt x="3560" y="1"/>
                  </a:moveTo>
                  <a:cubicBezTo>
                    <a:pt x="3485" y="26"/>
                    <a:pt x="3435" y="51"/>
                    <a:pt x="3384" y="76"/>
                  </a:cubicBezTo>
                  <a:cubicBezTo>
                    <a:pt x="3334" y="101"/>
                    <a:pt x="3284" y="126"/>
                    <a:pt x="3284" y="176"/>
                  </a:cubicBezTo>
                  <a:cubicBezTo>
                    <a:pt x="3259" y="201"/>
                    <a:pt x="3284" y="251"/>
                    <a:pt x="3309" y="277"/>
                  </a:cubicBezTo>
                  <a:lnTo>
                    <a:pt x="3384" y="377"/>
                  </a:lnTo>
                  <a:cubicBezTo>
                    <a:pt x="3409" y="402"/>
                    <a:pt x="3435" y="452"/>
                    <a:pt x="3435" y="502"/>
                  </a:cubicBezTo>
                  <a:cubicBezTo>
                    <a:pt x="3460" y="552"/>
                    <a:pt x="3460" y="627"/>
                    <a:pt x="3435" y="703"/>
                  </a:cubicBezTo>
                  <a:cubicBezTo>
                    <a:pt x="3409" y="803"/>
                    <a:pt x="3259" y="978"/>
                    <a:pt x="3008" y="1304"/>
                  </a:cubicBezTo>
                  <a:lnTo>
                    <a:pt x="1680" y="2858"/>
                  </a:lnTo>
                  <a:cubicBezTo>
                    <a:pt x="1054" y="3610"/>
                    <a:pt x="703" y="4111"/>
                    <a:pt x="628" y="4412"/>
                  </a:cubicBezTo>
                  <a:lnTo>
                    <a:pt x="577" y="4562"/>
                  </a:lnTo>
                  <a:cubicBezTo>
                    <a:pt x="552" y="4637"/>
                    <a:pt x="552" y="4713"/>
                    <a:pt x="552" y="4838"/>
                  </a:cubicBezTo>
                  <a:cubicBezTo>
                    <a:pt x="577" y="5189"/>
                    <a:pt x="778" y="5439"/>
                    <a:pt x="1129" y="5540"/>
                  </a:cubicBezTo>
                  <a:cubicBezTo>
                    <a:pt x="1220" y="5569"/>
                    <a:pt x="1320" y="5583"/>
                    <a:pt x="1428" y="5583"/>
                  </a:cubicBezTo>
                  <a:cubicBezTo>
                    <a:pt x="1971" y="5583"/>
                    <a:pt x="2720" y="5214"/>
                    <a:pt x="3660" y="4462"/>
                  </a:cubicBezTo>
                  <a:lnTo>
                    <a:pt x="4211" y="4011"/>
                  </a:lnTo>
                  <a:lnTo>
                    <a:pt x="4211" y="4011"/>
                  </a:lnTo>
                  <a:cubicBezTo>
                    <a:pt x="4111" y="4136"/>
                    <a:pt x="3911" y="4412"/>
                    <a:pt x="3585" y="4813"/>
                  </a:cubicBezTo>
                  <a:cubicBezTo>
                    <a:pt x="3334" y="5114"/>
                    <a:pt x="3059" y="5414"/>
                    <a:pt x="2783" y="5690"/>
                  </a:cubicBezTo>
                  <a:cubicBezTo>
                    <a:pt x="1831" y="6592"/>
                    <a:pt x="978" y="7094"/>
                    <a:pt x="201" y="7119"/>
                  </a:cubicBezTo>
                  <a:cubicBezTo>
                    <a:pt x="151" y="7144"/>
                    <a:pt x="101" y="7144"/>
                    <a:pt x="76" y="7144"/>
                  </a:cubicBezTo>
                  <a:cubicBezTo>
                    <a:pt x="26" y="7169"/>
                    <a:pt x="26" y="7194"/>
                    <a:pt x="26" y="7244"/>
                  </a:cubicBezTo>
                  <a:cubicBezTo>
                    <a:pt x="1" y="7319"/>
                    <a:pt x="26" y="7369"/>
                    <a:pt x="76" y="7419"/>
                  </a:cubicBezTo>
                  <a:cubicBezTo>
                    <a:pt x="151" y="7470"/>
                    <a:pt x="201" y="7495"/>
                    <a:pt x="252" y="7520"/>
                  </a:cubicBezTo>
                  <a:cubicBezTo>
                    <a:pt x="387" y="7558"/>
                    <a:pt x="529" y="7578"/>
                    <a:pt x="679" y="7578"/>
                  </a:cubicBezTo>
                  <a:cubicBezTo>
                    <a:pt x="919" y="7578"/>
                    <a:pt x="1177" y="7527"/>
                    <a:pt x="1455" y="7419"/>
                  </a:cubicBezTo>
                  <a:cubicBezTo>
                    <a:pt x="1680" y="7319"/>
                    <a:pt x="1906" y="7219"/>
                    <a:pt x="2131" y="7069"/>
                  </a:cubicBezTo>
                  <a:cubicBezTo>
                    <a:pt x="2357" y="6943"/>
                    <a:pt x="2557" y="6793"/>
                    <a:pt x="2783" y="6617"/>
                  </a:cubicBezTo>
                  <a:cubicBezTo>
                    <a:pt x="3008" y="6442"/>
                    <a:pt x="3209" y="6267"/>
                    <a:pt x="3409" y="6066"/>
                  </a:cubicBezTo>
                  <a:cubicBezTo>
                    <a:pt x="3635" y="5866"/>
                    <a:pt x="3836" y="5665"/>
                    <a:pt x="4011" y="5439"/>
                  </a:cubicBezTo>
                  <a:cubicBezTo>
                    <a:pt x="4186" y="5239"/>
                    <a:pt x="4362" y="5013"/>
                    <a:pt x="4562" y="4788"/>
                  </a:cubicBezTo>
                  <a:lnTo>
                    <a:pt x="6292" y="2457"/>
                  </a:lnTo>
                  <a:cubicBezTo>
                    <a:pt x="6567" y="2106"/>
                    <a:pt x="6818" y="1805"/>
                    <a:pt x="7094" y="1530"/>
                  </a:cubicBezTo>
                  <a:cubicBezTo>
                    <a:pt x="7194" y="1454"/>
                    <a:pt x="7194" y="1354"/>
                    <a:pt x="7119" y="1204"/>
                  </a:cubicBezTo>
                  <a:cubicBezTo>
                    <a:pt x="7094" y="1154"/>
                    <a:pt x="7044" y="1104"/>
                    <a:pt x="6993" y="1053"/>
                  </a:cubicBezTo>
                  <a:cubicBezTo>
                    <a:pt x="6943" y="1028"/>
                    <a:pt x="6868" y="978"/>
                    <a:pt x="6768" y="953"/>
                  </a:cubicBezTo>
                  <a:cubicBezTo>
                    <a:pt x="6743" y="947"/>
                    <a:pt x="6719" y="944"/>
                    <a:pt x="6697" y="944"/>
                  </a:cubicBezTo>
                  <a:cubicBezTo>
                    <a:pt x="6630" y="944"/>
                    <a:pt x="6574" y="972"/>
                    <a:pt x="6517" y="1028"/>
                  </a:cubicBezTo>
                  <a:cubicBezTo>
                    <a:pt x="6367" y="1154"/>
                    <a:pt x="5765" y="1755"/>
                    <a:pt x="4738" y="2833"/>
                  </a:cubicBezTo>
                  <a:lnTo>
                    <a:pt x="4011" y="3510"/>
                  </a:lnTo>
                  <a:cubicBezTo>
                    <a:pt x="3785" y="3735"/>
                    <a:pt x="3535" y="3936"/>
                    <a:pt x="3309" y="4136"/>
                  </a:cubicBezTo>
                  <a:cubicBezTo>
                    <a:pt x="2635" y="4723"/>
                    <a:pt x="2131" y="5008"/>
                    <a:pt x="1797" y="5008"/>
                  </a:cubicBezTo>
                  <a:cubicBezTo>
                    <a:pt x="1746" y="5008"/>
                    <a:pt x="1698" y="5002"/>
                    <a:pt x="1655" y="4988"/>
                  </a:cubicBezTo>
                  <a:cubicBezTo>
                    <a:pt x="1480" y="4913"/>
                    <a:pt x="1430" y="4788"/>
                    <a:pt x="1480" y="4537"/>
                  </a:cubicBezTo>
                  <a:lnTo>
                    <a:pt x="1505" y="4487"/>
                  </a:lnTo>
                  <a:cubicBezTo>
                    <a:pt x="1580" y="4236"/>
                    <a:pt x="1931" y="3760"/>
                    <a:pt x="2532" y="3084"/>
                  </a:cubicBezTo>
                  <a:lnTo>
                    <a:pt x="3485" y="2006"/>
                  </a:lnTo>
                  <a:cubicBezTo>
                    <a:pt x="3635" y="1830"/>
                    <a:pt x="3785" y="1680"/>
                    <a:pt x="3911" y="1505"/>
                  </a:cubicBezTo>
                  <a:cubicBezTo>
                    <a:pt x="4036" y="1354"/>
                    <a:pt x="4136" y="1179"/>
                    <a:pt x="4237" y="1053"/>
                  </a:cubicBezTo>
                  <a:cubicBezTo>
                    <a:pt x="4337" y="903"/>
                    <a:pt x="4387" y="778"/>
                    <a:pt x="4437" y="652"/>
                  </a:cubicBezTo>
                  <a:cubicBezTo>
                    <a:pt x="4462" y="552"/>
                    <a:pt x="4462" y="427"/>
                    <a:pt x="4387" y="327"/>
                  </a:cubicBezTo>
                  <a:cubicBezTo>
                    <a:pt x="4362" y="277"/>
                    <a:pt x="4312" y="226"/>
                    <a:pt x="4262" y="176"/>
                  </a:cubicBezTo>
                  <a:cubicBezTo>
                    <a:pt x="4186" y="126"/>
                    <a:pt x="4086" y="76"/>
                    <a:pt x="3961" y="51"/>
                  </a:cubicBezTo>
                  <a:cubicBezTo>
                    <a:pt x="3836" y="1"/>
                    <a:pt x="3710" y="1"/>
                    <a:pt x="3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9"/>
            <p:cNvSpPr/>
            <p:nvPr/>
          </p:nvSpPr>
          <p:spPr>
            <a:xfrm>
              <a:off x="5082250" y="4084175"/>
              <a:ext cx="100275" cy="92825"/>
            </a:xfrm>
            <a:custGeom>
              <a:rect b="b" l="l" r="r" t="t"/>
              <a:pathLst>
                <a:path extrusionOk="0" h="3713" w="4011">
                  <a:moveTo>
                    <a:pt x="2856" y="478"/>
                  </a:moveTo>
                  <a:cubicBezTo>
                    <a:pt x="2899" y="478"/>
                    <a:pt x="2941" y="484"/>
                    <a:pt x="2982" y="495"/>
                  </a:cubicBezTo>
                  <a:cubicBezTo>
                    <a:pt x="3058" y="520"/>
                    <a:pt x="3108" y="545"/>
                    <a:pt x="3158" y="595"/>
                  </a:cubicBezTo>
                  <a:cubicBezTo>
                    <a:pt x="3233" y="695"/>
                    <a:pt x="3233" y="896"/>
                    <a:pt x="3158" y="1171"/>
                  </a:cubicBezTo>
                  <a:cubicBezTo>
                    <a:pt x="3058" y="1472"/>
                    <a:pt x="2882" y="1823"/>
                    <a:pt x="2607" y="2174"/>
                  </a:cubicBezTo>
                  <a:cubicBezTo>
                    <a:pt x="2481" y="2324"/>
                    <a:pt x="2331" y="2475"/>
                    <a:pt x="2206" y="2625"/>
                  </a:cubicBezTo>
                  <a:cubicBezTo>
                    <a:pt x="2055" y="2750"/>
                    <a:pt x="1905" y="2876"/>
                    <a:pt x="1754" y="2976"/>
                  </a:cubicBezTo>
                  <a:cubicBezTo>
                    <a:pt x="1629" y="3076"/>
                    <a:pt x="1479" y="3151"/>
                    <a:pt x="1353" y="3176"/>
                  </a:cubicBezTo>
                  <a:cubicBezTo>
                    <a:pt x="1265" y="3206"/>
                    <a:pt x="1186" y="3218"/>
                    <a:pt x="1115" y="3218"/>
                  </a:cubicBezTo>
                  <a:cubicBezTo>
                    <a:pt x="1065" y="3218"/>
                    <a:pt x="1019" y="3212"/>
                    <a:pt x="977" y="3201"/>
                  </a:cubicBezTo>
                  <a:cubicBezTo>
                    <a:pt x="852" y="3151"/>
                    <a:pt x="802" y="3101"/>
                    <a:pt x="777" y="2976"/>
                  </a:cubicBezTo>
                  <a:cubicBezTo>
                    <a:pt x="752" y="2851"/>
                    <a:pt x="777" y="2725"/>
                    <a:pt x="827" y="2550"/>
                  </a:cubicBezTo>
                  <a:cubicBezTo>
                    <a:pt x="877" y="2374"/>
                    <a:pt x="952" y="2199"/>
                    <a:pt x="1053" y="2024"/>
                  </a:cubicBezTo>
                  <a:cubicBezTo>
                    <a:pt x="1153" y="1823"/>
                    <a:pt x="1278" y="1673"/>
                    <a:pt x="1404" y="1497"/>
                  </a:cubicBezTo>
                  <a:cubicBezTo>
                    <a:pt x="1529" y="1347"/>
                    <a:pt x="1679" y="1196"/>
                    <a:pt x="1830" y="1046"/>
                  </a:cubicBezTo>
                  <a:cubicBezTo>
                    <a:pt x="1980" y="921"/>
                    <a:pt x="2105" y="795"/>
                    <a:pt x="2256" y="720"/>
                  </a:cubicBezTo>
                  <a:cubicBezTo>
                    <a:pt x="2406" y="620"/>
                    <a:pt x="2531" y="570"/>
                    <a:pt x="2657" y="520"/>
                  </a:cubicBezTo>
                  <a:cubicBezTo>
                    <a:pt x="2730" y="490"/>
                    <a:pt x="2795" y="478"/>
                    <a:pt x="2856" y="478"/>
                  </a:cubicBezTo>
                  <a:close/>
                  <a:moveTo>
                    <a:pt x="2626" y="1"/>
                  </a:moveTo>
                  <a:cubicBezTo>
                    <a:pt x="2385" y="1"/>
                    <a:pt x="2137" y="44"/>
                    <a:pt x="1880" y="144"/>
                  </a:cubicBezTo>
                  <a:cubicBezTo>
                    <a:pt x="1679" y="219"/>
                    <a:pt x="1479" y="319"/>
                    <a:pt x="1303" y="470"/>
                  </a:cubicBezTo>
                  <a:cubicBezTo>
                    <a:pt x="1103" y="595"/>
                    <a:pt x="927" y="745"/>
                    <a:pt x="777" y="896"/>
                  </a:cubicBezTo>
                  <a:cubicBezTo>
                    <a:pt x="602" y="1071"/>
                    <a:pt x="476" y="1247"/>
                    <a:pt x="351" y="1447"/>
                  </a:cubicBezTo>
                  <a:cubicBezTo>
                    <a:pt x="226" y="1648"/>
                    <a:pt x="150" y="1848"/>
                    <a:pt x="75" y="2074"/>
                  </a:cubicBezTo>
                  <a:cubicBezTo>
                    <a:pt x="25" y="2274"/>
                    <a:pt x="0" y="2475"/>
                    <a:pt x="0" y="2625"/>
                  </a:cubicBezTo>
                  <a:cubicBezTo>
                    <a:pt x="25" y="2800"/>
                    <a:pt x="50" y="2951"/>
                    <a:pt x="125" y="3101"/>
                  </a:cubicBezTo>
                  <a:cubicBezTo>
                    <a:pt x="201" y="3227"/>
                    <a:pt x="301" y="3327"/>
                    <a:pt x="426" y="3427"/>
                  </a:cubicBezTo>
                  <a:cubicBezTo>
                    <a:pt x="551" y="3502"/>
                    <a:pt x="727" y="3577"/>
                    <a:pt x="902" y="3653"/>
                  </a:cubicBezTo>
                  <a:cubicBezTo>
                    <a:pt x="1031" y="3689"/>
                    <a:pt x="1173" y="3713"/>
                    <a:pt x="1328" y="3713"/>
                  </a:cubicBezTo>
                  <a:cubicBezTo>
                    <a:pt x="1385" y="3713"/>
                    <a:pt x="1443" y="3709"/>
                    <a:pt x="1504" y="3703"/>
                  </a:cubicBezTo>
                  <a:cubicBezTo>
                    <a:pt x="1905" y="3678"/>
                    <a:pt x="2306" y="3527"/>
                    <a:pt x="2707" y="3252"/>
                  </a:cubicBezTo>
                  <a:cubicBezTo>
                    <a:pt x="3083" y="2976"/>
                    <a:pt x="3409" y="2650"/>
                    <a:pt x="3634" y="2249"/>
                  </a:cubicBezTo>
                  <a:cubicBezTo>
                    <a:pt x="3885" y="1823"/>
                    <a:pt x="4010" y="1447"/>
                    <a:pt x="3985" y="1071"/>
                  </a:cubicBezTo>
                  <a:cubicBezTo>
                    <a:pt x="3935" y="570"/>
                    <a:pt x="3659" y="244"/>
                    <a:pt x="3158" y="69"/>
                  </a:cubicBezTo>
                  <a:cubicBezTo>
                    <a:pt x="2985" y="25"/>
                    <a:pt x="2808" y="1"/>
                    <a:pt x="2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9"/>
            <p:cNvSpPr/>
            <p:nvPr/>
          </p:nvSpPr>
          <p:spPr>
            <a:xfrm>
              <a:off x="5174350" y="4106775"/>
              <a:ext cx="124700" cy="111650"/>
            </a:xfrm>
            <a:custGeom>
              <a:rect b="b" l="l" r="r" t="t"/>
              <a:pathLst>
                <a:path extrusionOk="0" h="4466" w="4988">
                  <a:moveTo>
                    <a:pt x="2031" y="0"/>
                  </a:moveTo>
                  <a:cubicBezTo>
                    <a:pt x="1975" y="0"/>
                    <a:pt x="1917" y="6"/>
                    <a:pt x="1855" y="17"/>
                  </a:cubicBezTo>
                  <a:cubicBezTo>
                    <a:pt x="1805" y="17"/>
                    <a:pt x="1730" y="42"/>
                    <a:pt x="1705" y="67"/>
                  </a:cubicBezTo>
                  <a:cubicBezTo>
                    <a:pt x="1654" y="92"/>
                    <a:pt x="1604" y="142"/>
                    <a:pt x="1604" y="192"/>
                  </a:cubicBezTo>
                  <a:cubicBezTo>
                    <a:pt x="1579" y="217"/>
                    <a:pt x="1604" y="267"/>
                    <a:pt x="1629" y="292"/>
                  </a:cubicBezTo>
                  <a:cubicBezTo>
                    <a:pt x="1679" y="368"/>
                    <a:pt x="1730" y="418"/>
                    <a:pt x="1730" y="468"/>
                  </a:cubicBezTo>
                  <a:cubicBezTo>
                    <a:pt x="1780" y="593"/>
                    <a:pt x="1579" y="919"/>
                    <a:pt x="1128" y="1420"/>
                  </a:cubicBezTo>
                  <a:lnTo>
                    <a:pt x="802" y="1796"/>
                  </a:lnTo>
                  <a:cubicBezTo>
                    <a:pt x="677" y="1922"/>
                    <a:pt x="577" y="2047"/>
                    <a:pt x="476" y="2172"/>
                  </a:cubicBezTo>
                  <a:cubicBezTo>
                    <a:pt x="376" y="2297"/>
                    <a:pt x="301" y="2423"/>
                    <a:pt x="201" y="2548"/>
                  </a:cubicBezTo>
                  <a:cubicBezTo>
                    <a:pt x="126" y="2648"/>
                    <a:pt x="75" y="2774"/>
                    <a:pt x="50" y="2874"/>
                  </a:cubicBezTo>
                  <a:cubicBezTo>
                    <a:pt x="25" y="2974"/>
                    <a:pt x="0" y="3074"/>
                    <a:pt x="0" y="3175"/>
                  </a:cubicBezTo>
                  <a:cubicBezTo>
                    <a:pt x="25" y="3475"/>
                    <a:pt x="201" y="3651"/>
                    <a:pt x="501" y="3751"/>
                  </a:cubicBezTo>
                  <a:cubicBezTo>
                    <a:pt x="566" y="3775"/>
                    <a:pt x="635" y="3786"/>
                    <a:pt x="711" y="3786"/>
                  </a:cubicBezTo>
                  <a:cubicBezTo>
                    <a:pt x="870" y="3786"/>
                    <a:pt x="1057" y="3736"/>
                    <a:pt x="1278" y="3651"/>
                  </a:cubicBezTo>
                  <a:cubicBezTo>
                    <a:pt x="1404" y="3601"/>
                    <a:pt x="1579" y="3500"/>
                    <a:pt x="1805" y="3400"/>
                  </a:cubicBezTo>
                  <a:cubicBezTo>
                    <a:pt x="2005" y="3275"/>
                    <a:pt x="2381" y="2999"/>
                    <a:pt x="2908" y="2598"/>
                  </a:cubicBezTo>
                  <a:lnTo>
                    <a:pt x="2908" y="2598"/>
                  </a:lnTo>
                  <a:cubicBezTo>
                    <a:pt x="2557" y="3049"/>
                    <a:pt x="2331" y="3400"/>
                    <a:pt x="2256" y="3626"/>
                  </a:cubicBezTo>
                  <a:cubicBezTo>
                    <a:pt x="2206" y="3826"/>
                    <a:pt x="2231" y="4027"/>
                    <a:pt x="2331" y="4202"/>
                  </a:cubicBezTo>
                  <a:cubicBezTo>
                    <a:pt x="2406" y="4302"/>
                    <a:pt x="2507" y="4378"/>
                    <a:pt x="2657" y="4428"/>
                  </a:cubicBezTo>
                  <a:cubicBezTo>
                    <a:pt x="2757" y="4453"/>
                    <a:pt x="2851" y="4465"/>
                    <a:pt x="2942" y="4465"/>
                  </a:cubicBezTo>
                  <a:cubicBezTo>
                    <a:pt x="3033" y="4465"/>
                    <a:pt x="3121" y="4453"/>
                    <a:pt x="3208" y="4428"/>
                  </a:cubicBezTo>
                  <a:cubicBezTo>
                    <a:pt x="3484" y="4353"/>
                    <a:pt x="3634" y="4202"/>
                    <a:pt x="3710" y="4002"/>
                  </a:cubicBezTo>
                  <a:cubicBezTo>
                    <a:pt x="3710" y="3927"/>
                    <a:pt x="3710" y="3901"/>
                    <a:pt x="3634" y="3876"/>
                  </a:cubicBezTo>
                  <a:cubicBezTo>
                    <a:pt x="3609" y="3876"/>
                    <a:pt x="3559" y="3876"/>
                    <a:pt x="3484" y="3901"/>
                  </a:cubicBezTo>
                  <a:cubicBezTo>
                    <a:pt x="3409" y="3901"/>
                    <a:pt x="3309" y="3901"/>
                    <a:pt x="3208" y="3876"/>
                  </a:cubicBezTo>
                  <a:cubicBezTo>
                    <a:pt x="3083" y="3826"/>
                    <a:pt x="3058" y="3726"/>
                    <a:pt x="3108" y="3526"/>
                  </a:cubicBezTo>
                  <a:cubicBezTo>
                    <a:pt x="3133" y="3500"/>
                    <a:pt x="3158" y="3425"/>
                    <a:pt x="3208" y="3300"/>
                  </a:cubicBezTo>
                  <a:cubicBezTo>
                    <a:pt x="3359" y="2999"/>
                    <a:pt x="3935" y="2297"/>
                    <a:pt x="4913" y="1220"/>
                  </a:cubicBezTo>
                  <a:cubicBezTo>
                    <a:pt x="4988" y="1170"/>
                    <a:pt x="4963" y="1069"/>
                    <a:pt x="4887" y="969"/>
                  </a:cubicBezTo>
                  <a:cubicBezTo>
                    <a:pt x="4862" y="919"/>
                    <a:pt x="4812" y="869"/>
                    <a:pt x="4762" y="844"/>
                  </a:cubicBezTo>
                  <a:cubicBezTo>
                    <a:pt x="4712" y="794"/>
                    <a:pt x="4637" y="769"/>
                    <a:pt x="4537" y="744"/>
                  </a:cubicBezTo>
                  <a:cubicBezTo>
                    <a:pt x="4518" y="737"/>
                    <a:pt x="4497" y="734"/>
                    <a:pt x="4476" y="734"/>
                  </a:cubicBezTo>
                  <a:cubicBezTo>
                    <a:pt x="4411" y="734"/>
                    <a:pt x="4336" y="762"/>
                    <a:pt x="4261" y="819"/>
                  </a:cubicBezTo>
                  <a:cubicBezTo>
                    <a:pt x="4211" y="869"/>
                    <a:pt x="3785" y="1270"/>
                    <a:pt x="2958" y="2022"/>
                  </a:cubicBezTo>
                  <a:cubicBezTo>
                    <a:pt x="2832" y="2147"/>
                    <a:pt x="2632" y="2323"/>
                    <a:pt x="2356" y="2523"/>
                  </a:cubicBezTo>
                  <a:cubicBezTo>
                    <a:pt x="2231" y="2623"/>
                    <a:pt x="2106" y="2698"/>
                    <a:pt x="1955" y="2799"/>
                  </a:cubicBezTo>
                  <a:cubicBezTo>
                    <a:pt x="1830" y="2899"/>
                    <a:pt x="1705" y="2974"/>
                    <a:pt x="1579" y="3024"/>
                  </a:cubicBezTo>
                  <a:cubicBezTo>
                    <a:pt x="1454" y="3099"/>
                    <a:pt x="1354" y="3150"/>
                    <a:pt x="1253" y="3175"/>
                  </a:cubicBezTo>
                  <a:cubicBezTo>
                    <a:pt x="1203" y="3187"/>
                    <a:pt x="1159" y="3193"/>
                    <a:pt x="1122" y="3193"/>
                  </a:cubicBezTo>
                  <a:cubicBezTo>
                    <a:pt x="1084" y="3193"/>
                    <a:pt x="1053" y="3187"/>
                    <a:pt x="1028" y="3175"/>
                  </a:cubicBezTo>
                  <a:cubicBezTo>
                    <a:pt x="978" y="3175"/>
                    <a:pt x="928" y="3150"/>
                    <a:pt x="928" y="3099"/>
                  </a:cubicBezTo>
                  <a:cubicBezTo>
                    <a:pt x="902" y="3074"/>
                    <a:pt x="902" y="3024"/>
                    <a:pt x="928" y="2949"/>
                  </a:cubicBezTo>
                  <a:cubicBezTo>
                    <a:pt x="953" y="2874"/>
                    <a:pt x="1028" y="2774"/>
                    <a:pt x="1153" y="2623"/>
                  </a:cubicBezTo>
                  <a:lnTo>
                    <a:pt x="1379" y="2373"/>
                  </a:lnTo>
                  <a:cubicBezTo>
                    <a:pt x="1479" y="2272"/>
                    <a:pt x="1679" y="2047"/>
                    <a:pt x="1980" y="1696"/>
                  </a:cubicBezTo>
                  <a:cubicBezTo>
                    <a:pt x="2080" y="1546"/>
                    <a:pt x="2181" y="1420"/>
                    <a:pt x="2281" y="1295"/>
                  </a:cubicBezTo>
                  <a:cubicBezTo>
                    <a:pt x="2381" y="1170"/>
                    <a:pt x="2456" y="1044"/>
                    <a:pt x="2532" y="944"/>
                  </a:cubicBezTo>
                  <a:cubicBezTo>
                    <a:pt x="2607" y="819"/>
                    <a:pt x="2657" y="719"/>
                    <a:pt x="2682" y="618"/>
                  </a:cubicBezTo>
                  <a:cubicBezTo>
                    <a:pt x="2707" y="518"/>
                    <a:pt x="2707" y="418"/>
                    <a:pt x="2657" y="317"/>
                  </a:cubicBezTo>
                  <a:cubicBezTo>
                    <a:pt x="2607" y="267"/>
                    <a:pt x="2582" y="217"/>
                    <a:pt x="2532" y="167"/>
                  </a:cubicBezTo>
                  <a:cubicBezTo>
                    <a:pt x="2456" y="117"/>
                    <a:pt x="2381" y="67"/>
                    <a:pt x="2256" y="42"/>
                  </a:cubicBezTo>
                  <a:cubicBezTo>
                    <a:pt x="2182" y="12"/>
                    <a:pt x="2109" y="0"/>
                    <a:pt x="2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9"/>
            <p:cNvSpPr/>
            <p:nvPr/>
          </p:nvSpPr>
          <p:spPr>
            <a:xfrm>
              <a:off x="5035875" y="4232250"/>
              <a:ext cx="97775" cy="93250"/>
            </a:xfrm>
            <a:custGeom>
              <a:rect b="b" l="l" r="r" t="t"/>
              <a:pathLst>
                <a:path extrusionOk="0" h="3730" w="3911">
                  <a:moveTo>
                    <a:pt x="2537" y="0"/>
                  </a:moveTo>
                  <a:cubicBezTo>
                    <a:pt x="2465" y="0"/>
                    <a:pt x="2373" y="24"/>
                    <a:pt x="2281" y="60"/>
                  </a:cubicBezTo>
                  <a:cubicBezTo>
                    <a:pt x="2206" y="111"/>
                    <a:pt x="2156" y="186"/>
                    <a:pt x="2131" y="261"/>
                  </a:cubicBezTo>
                  <a:lnTo>
                    <a:pt x="1755" y="1489"/>
                  </a:lnTo>
                  <a:lnTo>
                    <a:pt x="527" y="1113"/>
                  </a:lnTo>
                  <a:cubicBezTo>
                    <a:pt x="499" y="1104"/>
                    <a:pt x="465" y="1098"/>
                    <a:pt x="426" y="1098"/>
                  </a:cubicBezTo>
                  <a:cubicBezTo>
                    <a:pt x="360" y="1098"/>
                    <a:pt x="280" y="1116"/>
                    <a:pt x="201" y="1163"/>
                  </a:cubicBezTo>
                  <a:cubicBezTo>
                    <a:pt x="126" y="1213"/>
                    <a:pt x="76" y="1263"/>
                    <a:pt x="50" y="1364"/>
                  </a:cubicBezTo>
                  <a:cubicBezTo>
                    <a:pt x="0" y="1464"/>
                    <a:pt x="76" y="1564"/>
                    <a:pt x="251" y="1614"/>
                  </a:cubicBezTo>
                  <a:lnTo>
                    <a:pt x="1579" y="2040"/>
                  </a:lnTo>
                  <a:lnTo>
                    <a:pt x="1153" y="3469"/>
                  </a:lnTo>
                  <a:cubicBezTo>
                    <a:pt x="1103" y="3594"/>
                    <a:pt x="1153" y="3695"/>
                    <a:pt x="1253" y="3720"/>
                  </a:cubicBezTo>
                  <a:cubicBezTo>
                    <a:pt x="1280" y="3726"/>
                    <a:pt x="1307" y="3729"/>
                    <a:pt x="1335" y="3729"/>
                  </a:cubicBezTo>
                  <a:cubicBezTo>
                    <a:pt x="1409" y="3729"/>
                    <a:pt x="1488" y="3706"/>
                    <a:pt x="1579" y="3669"/>
                  </a:cubicBezTo>
                  <a:cubicBezTo>
                    <a:pt x="1655" y="3619"/>
                    <a:pt x="1705" y="3544"/>
                    <a:pt x="1755" y="3419"/>
                  </a:cubicBezTo>
                  <a:lnTo>
                    <a:pt x="2131" y="2191"/>
                  </a:lnTo>
                  <a:lnTo>
                    <a:pt x="3359" y="2567"/>
                  </a:lnTo>
                  <a:cubicBezTo>
                    <a:pt x="3403" y="2584"/>
                    <a:pt x="3448" y="2593"/>
                    <a:pt x="3492" y="2593"/>
                  </a:cubicBezTo>
                  <a:cubicBezTo>
                    <a:pt x="3573" y="2593"/>
                    <a:pt x="3654" y="2565"/>
                    <a:pt x="3735" y="2517"/>
                  </a:cubicBezTo>
                  <a:cubicBezTo>
                    <a:pt x="3810" y="2492"/>
                    <a:pt x="3860" y="2416"/>
                    <a:pt x="3885" y="2341"/>
                  </a:cubicBezTo>
                  <a:cubicBezTo>
                    <a:pt x="3910" y="2216"/>
                    <a:pt x="3860" y="2141"/>
                    <a:pt x="3735" y="2091"/>
                  </a:cubicBezTo>
                  <a:lnTo>
                    <a:pt x="2306" y="1664"/>
                  </a:lnTo>
                  <a:lnTo>
                    <a:pt x="2707" y="311"/>
                  </a:lnTo>
                  <a:cubicBezTo>
                    <a:pt x="2757" y="136"/>
                    <a:pt x="2732" y="35"/>
                    <a:pt x="2607" y="10"/>
                  </a:cubicBezTo>
                  <a:cubicBezTo>
                    <a:pt x="2587" y="4"/>
                    <a:pt x="2563" y="0"/>
                    <a:pt x="2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9"/>
            <p:cNvSpPr/>
            <p:nvPr/>
          </p:nvSpPr>
          <p:spPr>
            <a:xfrm>
              <a:off x="4856675" y="4362575"/>
              <a:ext cx="238750" cy="163975"/>
            </a:xfrm>
            <a:custGeom>
              <a:rect b="b" l="l" r="r" t="t"/>
              <a:pathLst>
                <a:path extrusionOk="0" h="6559" w="9550">
                  <a:moveTo>
                    <a:pt x="6085" y="1"/>
                  </a:moveTo>
                  <a:cubicBezTo>
                    <a:pt x="5921" y="1"/>
                    <a:pt x="5761" y="24"/>
                    <a:pt x="5614" y="60"/>
                  </a:cubicBezTo>
                  <a:cubicBezTo>
                    <a:pt x="5414" y="111"/>
                    <a:pt x="5213" y="211"/>
                    <a:pt x="4988" y="336"/>
                  </a:cubicBezTo>
                  <a:cubicBezTo>
                    <a:pt x="4361" y="712"/>
                    <a:pt x="3685" y="1238"/>
                    <a:pt x="2983" y="1940"/>
                  </a:cubicBezTo>
                  <a:lnTo>
                    <a:pt x="2256" y="2667"/>
                  </a:lnTo>
                  <a:cubicBezTo>
                    <a:pt x="2005" y="2893"/>
                    <a:pt x="1805" y="3093"/>
                    <a:pt x="1579" y="3294"/>
                  </a:cubicBezTo>
                  <a:cubicBezTo>
                    <a:pt x="1379" y="3469"/>
                    <a:pt x="1178" y="3619"/>
                    <a:pt x="1028" y="3745"/>
                  </a:cubicBezTo>
                  <a:cubicBezTo>
                    <a:pt x="853" y="3845"/>
                    <a:pt x="727" y="3920"/>
                    <a:pt x="652" y="3945"/>
                  </a:cubicBezTo>
                  <a:lnTo>
                    <a:pt x="426" y="4045"/>
                  </a:lnTo>
                  <a:cubicBezTo>
                    <a:pt x="351" y="4071"/>
                    <a:pt x="226" y="4071"/>
                    <a:pt x="51" y="4071"/>
                  </a:cubicBezTo>
                  <a:cubicBezTo>
                    <a:pt x="25" y="4071"/>
                    <a:pt x="25" y="4096"/>
                    <a:pt x="0" y="4121"/>
                  </a:cubicBezTo>
                  <a:cubicBezTo>
                    <a:pt x="0" y="4171"/>
                    <a:pt x="0" y="4221"/>
                    <a:pt x="0" y="4271"/>
                  </a:cubicBezTo>
                  <a:cubicBezTo>
                    <a:pt x="51" y="4396"/>
                    <a:pt x="151" y="4497"/>
                    <a:pt x="326" y="4547"/>
                  </a:cubicBezTo>
                  <a:cubicBezTo>
                    <a:pt x="416" y="4569"/>
                    <a:pt x="512" y="4582"/>
                    <a:pt x="607" y="4582"/>
                  </a:cubicBezTo>
                  <a:cubicBezTo>
                    <a:pt x="724" y="4582"/>
                    <a:pt x="842" y="4563"/>
                    <a:pt x="953" y="4522"/>
                  </a:cubicBezTo>
                  <a:cubicBezTo>
                    <a:pt x="1254" y="4446"/>
                    <a:pt x="1730" y="4096"/>
                    <a:pt x="2331" y="3494"/>
                  </a:cubicBezTo>
                  <a:lnTo>
                    <a:pt x="3860" y="2015"/>
                  </a:lnTo>
                  <a:cubicBezTo>
                    <a:pt x="4010" y="1865"/>
                    <a:pt x="4261" y="1614"/>
                    <a:pt x="4637" y="1289"/>
                  </a:cubicBezTo>
                  <a:cubicBezTo>
                    <a:pt x="5113" y="888"/>
                    <a:pt x="5489" y="637"/>
                    <a:pt x="5815" y="587"/>
                  </a:cubicBezTo>
                  <a:lnTo>
                    <a:pt x="5815" y="587"/>
                  </a:lnTo>
                  <a:cubicBezTo>
                    <a:pt x="5339" y="1088"/>
                    <a:pt x="4938" y="1639"/>
                    <a:pt x="4587" y="2216"/>
                  </a:cubicBezTo>
                  <a:cubicBezTo>
                    <a:pt x="4386" y="2542"/>
                    <a:pt x="4186" y="2868"/>
                    <a:pt x="4010" y="3218"/>
                  </a:cubicBezTo>
                  <a:cubicBezTo>
                    <a:pt x="3835" y="3569"/>
                    <a:pt x="3685" y="3920"/>
                    <a:pt x="3559" y="4321"/>
                  </a:cubicBezTo>
                  <a:cubicBezTo>
                    <a:pt x="3434" y="4722"/>
                    <a:pt x="3384" y="5023"/>
                    <a:pt x="3409" y="5198"/>
                  </a:cubicBezTo>
                  <a:cubicBezTo>
                    <a:pt x="3434" y="5399"/>
                    <a:pt x="3534" y="5524"/>
                    <a:pt x="3735" y="5599"/>
                  </a:cubicBezTo>
                  <a:cubicBezTo>
                    <a:pt x="3748" y="5603"/>
                    <a:pt x="3763" y="5604"/>
                    <a:pt x="3778" y="5604"/>
                  </a:cubicBezTo>
                  <a:cubicBezTo>
                    <a:pt x="4000" y="5604"/>
                    <a:pt x="4463" y="5274"/>
                    <a:pt x="5188" y="4572"/>
                  </a:cubicBezTo>
                  <a:lnTo>
                    <a:pt x="6617" y="3143"/>
                  </a:lnTo>
                  <a:cubicBezTo>
                    <a:pt x="7494" y="2266"/>
                    <a:pt x="8171" y="1715"/>
                    <a:pt x="8647" y="1489"/>
                  </a:cubicBezTo>
                  <a:lnTo>
                    <a:pt x="8647" y="1489"/>
                  </a:lnTo>
                  <a:lnTo>
                    <a:pt x="8046" y="2241"/>
                  </a:lnTo>
                  <a:cubicBezTo>
                    <a:pt x="7845" y="2492"/>
                    <a:pt x="7619" y="2792"/>
                    <a:pt x="7394" y="3068"/>
                  </a:cubicBezTo>
                  <a:cubicBezTo>
                    <a:pt x="7193" y="3369"/>
                    <a:pt x="6943" y="3745"/>
                    <a:pt x="6667" y="4171"/>
                  </a:cubicBezTo>
                  <a:cubicBezTo>
                    <a:pt x="6416" y="4597"/>
                    <a:pt x="6216" y="4973"/>
                    <a:pt x="6116" y="5274"/>
                  </a:cubicBezTo>
                  <a:cubicBezTo>
                    <a:pt x="6015" y="5574"/>
                    <a:pt x="6041" y="5850"/>
                    <a:pt x="6141" y="6076"/>
                  </a:cubicBezTo>
                  <a:cubicBezTo>
                    <a:pt x="6191" y="6176"/>
                    <a:pt x="6241" y="6251"/>
                    <a:pt x="6316" y="6326"/>
                  </a:cubicBezTo>
                  <a:cubicBezTo>
                    <a:pt x="6416" y="6401"/>
                    <a:pt x="6542" y="6452"/>
                    <a:pt x="6717" y="6502"/>
                  </a:cubicBezTo>
                  <a:cubicBezTo>
                    <a:pt x="6792" y="6539"/>
                    <a:pt x="6874" y="6558"/>
                    <a:pt x="6962" y="6558"/>
                  </a:cubicBezTo>
                  <a:cubicBezTo>
                    <a:pt x="7049" y="6558"/>
                    <a:pt x="7143" y="6539"/>
                    <a:pt x="7244" y="6502"/>
                  </a:cubicBezTo>
                  <a:cubicBezTo>
                    <a:pt x="7319" y="6502"/>
                    <a:pt x="7369" y="6452"/>
                    <a:pt x="7444" y="6426"/>
                  </a:cubicBezTo>
                  <a:cubicBezTo>
                    <a:pt x="7494" y="6401"/>
                    <a:pt x="7544" y="6351"/>
                    <a:pt x="7594" y="6301"/>
                  </a:cubicBezTo>
                  <a:cubicBezTo>
                    <a:pt x="7645" y="6251"/>
                    <a:pt x="7695" y="6201"/>
                    <a:pt x="7720" y="6101"/>
                  </a:cubicBezTo>
                  <a:cubicBezTo>
                    <a:pt x="7745" y="6025"/>
                    <a:pt x="7720" y="5950"/>
                    <a:pt x="7670" y="5950"/>
                  </a:cubicBezTo>
                  <a:cubicBezTo>
                    <a:pt x="7657" y="5938"/>
                    <a:pt x="7645" y="5931"/>
                    <a:pt x="7629" y="5931"/>
                  </a:cubicBezTo>
                  <a:cubicBezTo>
                    <a:pt x="7613" y="5931"/>
                    <a:pt x="7594" y="5938"/>
                    <a:pt x="7569" y="5950"/>
                  </a:cubicBezTo>
                  <a:lnTo>
                    <a:pt x="7469" y="5950"/>
                  </a:lnTo>
                  <a:cubicBezTo>
                    <a:pt x="7419" y="5950"/>
                    <a:pt x="7369" y="5975"/>
                    <a:pt x="7319" y="5975"/>
                  </a:cubicBezTo>
                  <a:cubicBezTo>
                    <a:pt x="7269" y="5950"/>
                    <a:pt x="7193" y="5950"/>
                    <a:pt x="7093" y="5925"/>
                  </a:cubicBezTo>
                  <a:cubicBezTo>
                    <a:pt x="7018" y="5900"/>
                    <a:pt x="6968" y="5825"/>
                    <a:pt x="6943" y="5725"/>
                  </a:cubicBezTo>
                  <a:cubicBezTo>
                    <a:pt x="6918" y="5599"/>
                    <a:pt x="6943" y="5474"/>
                    <a:pt x="6993" y="5324"/>
                  </a:cubicBezTo>
                  <a:cubicBezTo>
                    <a:pt x="7143" y="4948"/>
                    <a:pt x="7444" y="4446"/>
                    <a:pt x="7895" y="3795"/>
                  </a:cubicBezTo>
                  <a:lnTo>
                    <a:pt x="8271" y="3243"/>
                  </a:lnTo>
                  <a:lnTo>
                    <a:pt x="9299" y="1840"/>
                  </a:lnTo>
                  <a:cubicBezTo>
                    <a:pt x="9374" y="1715"/>
                    <a:pt x="9449" y="1614"/>
                    <a:pt x="9499" y="1539"/>
                  </a:cubicBezTo>
                  <a:cubicBezTo>
                    <a:pt x="9549" y="1464"/>
                    <a:pt x="9549" y="1389"/>
                    <a:pt x="9499" y="1264"/>
                  </a:cubicBezTo>
                  <a:cubicBezTo>
                    <a:pt x="9474" y="1238"/>
                    <a:pt x="9424" y="1188"/>
                    <a:pt x="9399" y="1163"/>
                  </a:cubicBezTo>
                  <a:cubicBezTo>
                    <a:pt x="9349" y="1113"/>
                    <a:pt x="9274" y="1088"/>
                    <a:pt x="9198" y="1063"/>
                  </a:cubicBezTo>
                  <a:cubicBezTo>
                    <a:pt x="9145" y="1045"/>
                    <a:pt x="9080" y="1028"/>
                    <a:pt x="8992" y="1028"/>
                  </a:cubicBezTo>
                  <a:cubicBezTo>
                    <a:pt x="8956" y="1028"/>
                    <a:pt x="8917" y="1031"/>
                    <a:pt x="8873" y="1038"/>
                  </a:cubicBezTo>
                  <a:cubicBezTo>
                    <a:pt x="8246" y="1038"/>
                    <a:pt x="7369" y="1564"/>
                    <a:pt x="6316" y="2617"/>
                  </a:cubicBezTo>
                  <a:lnTo>
                    <a:pt x="5614" y="3319"/>
                  </a:lnTo>
                  <a:lnTo>
                    <a:pt x="4913" y="4020"/>
                  </a:lnTo>
                  <a:cubicBezTo>
                    <a:pt x="4712" y="4246"/>
                    <a:pt x="4487" y="4446"/>
                    <a:pt x="4286" y="4647"/>
                  </a:cubicBezTo>
                  <a:cubicBezTo>
                    <a:pt x="4662" y="3594"/>
                    <a:pt x="5289" y="2492"/>
                    <a:pt x="6166" y="1339"/>
                  </a:cubicBezTo>
                  <a:lnTo>
                    <a:pt x="6517" y="862"/>
                  </a:lnTo>
                  <a:cubicBezTo>
                    <a:pt x="6642" y="737"/>
                    <a:pt x="6692" y="637"/>
                    <a:pt x="6742" y="562"/>
                  </a:cubicBezTo>
                  <a:cubicBezTo>
                    <a:pt x="6817" y="461"/>
                    <a:pt x="6817" y="361"/>
                    <a:pt x="6742" y="236"/>
                  </a:cubicBezTo>
                  <a:cubicBezTo>
                    <a:pt x="6692" y="186"/>
                    <a:pt x="6667" y="161"/>
                    <a:pt x="6592" y="111"/>
                  </a:cubicBezTo>
                  <a:cubicBezTo>
                    <a:pt x="6542" y="86"/>
                    <a:pt x="6492" y="60"/>
                    <a:pt x="6442" y="35"/>
                  </a:cubicBezTo>
                  <a:cubicBezTo>
                    <a:pt x="6391" y="35"/>
                    <a:pt x="6316" y="10"/>
                    <a:pt x="6266" y="10"/>
                  </a:cubicBezTo>
                  <a:cubicBezTo>
                    <a:pt x="6206" y="4"/>
                    <a:pt x="6145" y="1"/>
                    <a:pt x="60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9"/>
            <p:cNvSpPr/>
            <p:nvPr/>
          </p:nvSpPr>
          <p:spPr>
            <a:xfrm>
              <a:off x="5066575" y="4454800"/>
              <a:ext cx="97150" cy="94475"/>
            </a:xfrm>
            <a:custGeom>
              <a:rect b="b" l="l" r="r" t="t"/>
              <a:pathLst>
                <a:path extrusionOk="0" h="3779" w="3886">
                  <a:moveTo>
                    <a:pt x="2787" y="508"/>
                  </a:moveTo>
                  <a:cubicBezTo>
                    <a:pt x="2847" y="508"/>
                    <a:pt x="2904" y="516"/>
                    <a:pt x="2958" y="532"/>
                  </a:cubicBezTo>
                  <a:cubicBezTo>
                    <a:pt x="3133" y="582"/>
                    <a:pt x="3183" y="732"/>
                    <a:pt x="3108" y="983"/>
                  </a:cubicBezTo>
                  <a:cubicBezTo>
                    <a:pt x="3033" y="1234"/>
                    <a:pt x="2807" y="1459"/>
                    <a:pt x="2432" y="1635"/>
                  </a:cubicBezTo>
                  <a:cubicBezTo>
                    <a:pt x="2171" y="1756"/>
                    <a:pt x="1885" y="1830"/>
                    <a:pt x="1593" y="1830"/>
                  </a:cubicBezTo>
                  <a:cubicBezTo>
                    <a:pt x="1464" y="1830"/>
                    <a:pt x="1334" y="1816"/>
                    <a:pt x="1203" y="1785"/>
                  </a:cubicBezTo>
                  <a:cubicBezTo>
                    <a:pt x="1454" y="1409"/>
                    <a:pt x="1755" y="1083"/>
                    <a:pt x="2031" y="833"/>
                  </a:cubicBezTo>
                  <a:cubicBezTo>
                    <a:pt x="2306" y="616"/>
                    <a:pt x="2566" y="508"/>
                    <a:pt x="2787" y="508"/>
                  </a:cubicBezTo>
                  <a:close/>
                  <a:moveTo>
                    <a:pt x="2702" y="1"/>
                  </a:moveTo>
                  <a:cubicBezTo>
                    <a:pt x="2481" y="1"/>
                    <a:pt x="2247" y="46"/>
                    <a:pt x="2005" y="131"/>
                  </a:cubicBezTo>
                  <a:cubicBezTo>
                    <a:pt x="1805" y="206"/>
                    <a:pt x="1604" y="306"/>
                    <a:pt x="1404" y="432"/>
                  </a:cubicBezTo>
                  <a:cubicBezTo>
                    <a:pt x="1203" y="557"/>
                    <a:pt x="1028" y="682"/>
                    <a:pt x="878" y="833"/>
                  </a:cubicBezTo>
                  <a:cubicBezTo>
                    <a:pt x="702" y="983"/>
                    <a:pt x="577" y="1158"/>
                    <a:pt x="452" y="1334"/>
                  </a:cubicBezTo>
                  <a:cubicBezTo>
                    <a:pt x="326" y="1509"/>
                    <a:pt x="226" y="1710"/>
                    <a:pt x="151" y="1935"/>
                  </a:cubicBezTo>
                  <a:cubicBezTo>
                    <a:pt x="0" y="2336"/>
                    <a:pt x="25" y="2712"/>
                    <a:pt x="176" y="3038"/>
                  </a:cubicBezTo>
                  <a:cubicBezTo>
                    <a:pt x="351" y="3339"/>
                    <a:pt x="602" y="3539"/>
                    <a:pt x="953" y="3640"/>
                  </a:cubicBezTo>
                  <a:cubicBezTo>
                    <a:pt x="1247" y="3734"/>
                    <a:pt x="1518" y="3778"/>
                    <a:pt x="1765" y="3778"/>
                  </a:cubicBezTo>
                  <a:cubicBezTo>
                    <a:pt x="2045" y="3778"/>
                    <a:pt x="2294" y="3721"/>
                    <a:pt x="2507" y="3615"/>
                  </a:cubicBezTo>
                  <a:cubicBezTo>
                    <a:pt x="2607" y="3539"/>
                    <a:pt x="2682" y="3439"/>
                    <a:pt x="2732" y="3289"/>
                  </a:cubicBezTo>
                  <a:cubicBezTo>
                    <a:pt x="2732" y="3239"/>
                    <a:pt x="2732" y="3164"/>
                    <a:pt x="2732" y="3113"/>
                  </a:cubicBezTo>
                  <a:cubicBezTo>
                    <a:pt x="2707" y="3038"/>
                    <a:pt x="2682" y="2988"/>
                    <a:pt x="2632" y="2988"/>
                  </a:cubicBezTo>
                  <a:cubicBezTo>
                    <a:pt x="2619" y="2981"/>
                    <a:pt x="2605" y="2978"/>
                    <a:pt x="2591" y="2978"/>
                  </a:cubicBezTo>
                  <a:cubicBezTo>
                    <a:pt x="2553" y="2978"/>
                    <a:pt x="2512" y="3001"/>
                    <a:pt x="2457" y="3038"/>
                  </a:cubicBezTo>
                  <a:cubicBezTo>
                    <a:pt x="2381" y="3063"/>
                    <a:pt x="2281" y="3113"/>
                    <a:pt x="2156" y="3138"/>
                  </a:cubicBezTo>
                  <a:cubicBezTo>
                    <a:pt x="2005" y="3173"/>
                    <a:pt x="1859" y="3192"/>
                    <a:pt x="1716" y="3192"/>
                  </a:cubicBezTo>
                  <a:cubicBezTo>
                    <a:pt x="1551" y="3192"/>
                    <a:pt x="1390" y="3167"/>
                    <a:pt x="1229" y="3113"/>
                  </a:cubicBezTo>
                  <a:cubicBezTo>
                    <a:pt x="1078" y="3063"/>
                    <a:pt x="953" y="2963"/>
                    <a:pt x="928" y="2788"/>
                  </a:cubicBezTo>
                  <a:cubicBezTo>
                    <a:pt x="903" y="2712"/>
                    <a:pt x="903" y="2612"/>
                    <a:pt x="903" y="2537"/>
                  </a:cubicBezTo>
                  <a:cubicBezTo>
                    <a:pt x="903" y="2437"/>
                    <a:pt x="928" y="2361"/>
                    <a:pt x="953" y="2286"/>
                  </a:cubicBezTo>
                  <a:cubicBezTo>
                    <a:pt x="978" y="2211"/>
                    <a:pt x="1003" y="2161"/>
                    <a:pt x="1028" y="2136"/>
                  </a:cubicBezTo>
                  <a:cubicBezTo>
                    <a:pt x="1362" y="2240"/>
                    <a:pt x="1696" y="2293"/>
                    <a:pt x="2016" y="2293"/>
                  </a:cubicBezTo>
                  <a:cubicBezTo>
                    <a:pt x="2080" y="2293"/>
                    <a:pt x="2143" y="2290"/>
                    <a:pt x="2206" y="2286"/>
                  </a:cubicBezTo>
                  <a:cubicBezTo>
                    <a:pt x="2406" y="2286"/>
                    <a:pt x="2582" y="2261"/>
                    <a:pt x="2757" y="2211"/>
                  </a:cubicBezTo>
                  <a:cubicBezTo>
                    <a:pt x="2933" y="2161"/>
                    <a:pt x="3083" y="2111"/>
                    <a:pt x="3234" y="2036"/>
                  </a:cubicBezTo>
                  <a:cubicBezTo>
                    <a:pt x="3359" y="1935"/>
                    <a:pt x="3484" y="1835"/>
                    <a:pt x="3584" y="1735"/>
                  </a:cubicBezTo>
                  <a:cubicBezTo>
                    <a:pt x="3685" y="1610"/>
                    <a:pt x="3760" y="1459"/>
                    <a:pt x="3810" y="1309"/>
                  </a:cubicBezTo>
                  <a:cubicBezTo>
                    <a:pt x="3885" y="1133"/>
                    <a:pt x="3885" y="983"/>
                    <a:pt x="3885" y="858"/>
                  </a:cubicBezTo>
                  <a:cubicBezTo>
                    <a:pt x="3835" y="457"/>
                    <a:pt x="3609" y="206"/>
                    <a:pt x="3183" y="81"/>
                  </a:cubicBezTo>
                  <a:cubicBezTo>
                    <a:pt x="3032" y="27"/>
                    <a:pt x="2871" y="1"/>
                    <a:pt x="2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Image" id="479" name="Google Shape;47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19" y="1336194"/>
            <a:ext cx="4544576" cy="3030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9"/>
          <p:cNvSpPr txBox="1"/>
          <p:nvPr/>
        </p:nvSpPr>
        <p:spPr>
          <a:xfrm>
            <a:off x="5968325" y="3604850"/>
            <a:ext cx="2007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INSTAGRAM：</a:t>
            </a:r>
            <a:endParaRPr sz="1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@StyleMe Dance</a:t>
            </a:r>
            <a:endParaRPr sz="1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81" name="Google Shape;481;p79" title="舞蹈表演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770" y="59348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5">
            <a:hlinkClick action="ppaction://hlinksldjump" r:id="rId3"/>
          </p:cNvPr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15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hlink"/>
                </a:solidFill>
                <a:uFill>
                  <a:noFill/>
                </a:uFill>
                <a:hlinkClick action="ppaction://hlinksldjump" r:id="rId4"/>
              </a:rPr>
              <a:t>权利反转</a:t>
            </a:r>
            <a:endParaRPr sz="4500"/>
          </a:p>
        </p:txBody>
      </p:sp>
      <p:grpSp>
        <p:nvGrpSpPr>
          <p:cNvPr id="1153" name="Google Shape;1153;p115"/>
          <p:cNvGrpSpPr/>
          <p:nvPr/>
        </p:nvGrpSpPr>
        <p:grpSpPr>
          <a:xfrm>
            <a:off x="7355136" y="143214"/>
            <a:ext cx="1206573" cy="1330139"/>
            <a:chOff x="4515825" y="3443600"/>
            <a:chExt cx="1370950" cy="1511350"/>
          </a:xfrm>
        </p:grpSpPr>
        <p:sp>
          <p:nvSpPr>
            <p:cNvPr id="1154" name="Google Shape;1154;p115"/>
            <p:cNvSpPr/>
            <p:nvPr/>
          </p:nvSpPr>
          <p:spPr>
            <a:xfrm>
              <a:off x="4515825" y="3443600"/>
              <a:ext cx="1370950" cy="1511350"/>
            </a:xfrm>
            <a:custGeom>
              <a:rect b="b" l="l" r="r" t="t"/>
              <a:pathLst>
                <a:path extrusionOk="0" h="60454" w="54838">
                  <a:moveTo>
                    <a:pt x="16372" y="1"/>
                  </a:moveTo>
                  <a:cubicBezTo>
                    <a:pt x="13091" y="1"/>
                    <a:pt x="10075" y="1004"/>
                    <a:pt x="7394" y="3010"/>
                  </a:cubicBezTo>
                  <a:cubicBezTo>
                    <a:pt x="2406" y="6744"/>
                    <a:pt x="0" y="12007"/>
                    <a:pt x="326" y="18674"/>
                  </a:cubicBezTo>
                  <a:cubicBezTo>
                    <a:pt x="401" y="20779"/>
                    <a:pt x="852" y="22584"/>
                    <a:pt x="1679" y="24188"/>
                  </a:cubicBezTo>
                  <a:cubicBezTo>
                    <a:pt x="3283" y="27346"/>
                    <a:pt x="5539" y="29877"/>
                    <a:pt x="7519" y="31957"/>
                  </a:cubicBezTo>
                  <a:cubicBezTo>
                    <a:pt x="9750" y="34263"/>
                    <a:pt x="12206" y="36243"/>
                    <a:pt x="14562" y="38073"/>
                  </a:cubicBezTo>
                  <a:lnTo>
                    <a:pt x="14762" y="39175"/>
                  </a:lnTo>
                  <a:cubicBezTo>
                    <a:pt x="15163" y="41331"/>
                    <a:pt x="15564" y="43561"/>
                    <a:pt x="16015" y="45742"/>
                  </a:cubicBezTo>
                  <a:lnTo>
                    <a:pt x="16040" y="45942"/>
                  </a:lnTo>
                  <a:cubicBezTo>
                    <a:pt x="16492" y="48123"/>
                    <a:pt x="16918" y="50178"/>
                    <a:pt x="16817" y="52233"/>
                  </a:cubicBezTo>
                  <a:cubicBezTo>
                    <a:pt x="16742" y="53912"/>
                    <a:pt x="16868" y="55541"/>
                    <a:pt x="16993" y="57120"/>
                  </a:cubicBezTo>
                  <a:lnTo>
                    <a:pt x="17018" y="57371"/>
                  </a:lnTo>
                  <a:cubicBezTo>
                    <a:pt x="17118" y="58674"/>
                    <a:pt x="17995" y="59627"/>
                    <a:pt x="19274" y="59802"/>
                  </a:cubicBezTo>
                  <a:lnTo>
                    <a:pt x="20527" y="59978"/>
                  </a:lnTo>
                  <a:cubicBezTo>
                    <a:pt x="21579" y="60153"/>
                    <a:pt x="22657" y="60303"/>
                    <a:pt x="23710" y="60429"/>
                  </a:cubicBezTo>
                  <a:cubicBezTo>
                    <a:pt x="23835" y="60454"/>
                    <a:pt x="23935" y="60454"/>
                    <a:pt x="24061" y="60454"/>
                  </a:cubicBezTo>
                  <a:cubicBezTo>
                    <a:pt x="25188" y="60454"/>
                    <a:pt x="26141" y="59777"/>
                    <a:pt x="26517" y="58699"/>
                  </a:cubicBezTo>
                  <a:lnTo>
                    <a:pt x="26717" y="58148"/>
                  </a:lnTo>
                  <a:cubicBezTo>
                    <a:pt x="27043" y="57221"/>
                    <a:pt x="27369" y="56243"/>
                    <a:pt x="27720" y="55316"/>
                  </a:cubicBezTo>
                  <a:cubicBezTo>
                    <a:pt x="27920" y="54815"/>
                    <a:pt x="28071" y="54338"/>
                    <a:pt x="28246" y="53837"/>
                  </a:cubicBezTo>
                  <a:cubicBezTo>
                    <a:pt x="28572" y="52835"/>
                    <a:pt x="28873" y="51907"/>
                    <a:pt x="29324" y="51080"/>
                  </a:cubicBezTo>
                  <a:cubicBezTo>
                    <a:pt x="30076" y="49727"/>
                    <a:pt x="30777" y="48348"/>
                    <a:pt x="31454" y="47020"/>
                  </a:cubicBezTo>
                  <a:lnTo>
                    <a:pt x="31579" y="46794"/>
                  </a:lnTo>
                  <a:cubicBezTo>
                    <a:pt x="31805" y="46343"/>
                    <a:pt x="32030" y="45892"/>
                    <a:pt x="32256" y="45466"/>
                  </a:cubicBezTo>
                  <a:cubicBezTo>
                    <a:pt x="32958" y="44113"/>
                    <a:pt x="33635" y="42784"/>
                    <a:pt x="34336" y="41456"/>
                  </a:cubicBezTo>
                  <a:lnTo>
                    <a:pt x="34988" y="40178"/>
                  </a:lnTo>
                  <a:cubicBezTo>
                    <a:pt x="35715" y="39852"/>
                    <a:pt x="36492" y="39551"/>
                    <a:pt x="37319" y="39251"/>
                  </a:cubicBezTo>
                  <a:cubicBezTo>
                    <a:pt x="37870" y="39050"/>
                    <a:pt x="38447" y="38825"/>
                    <a:pt x="38998" y="38599"/>
                  </a:cubicBezTo>
                  <a:lnTo>
                    <a:pt x="39625" y="38348"/>
                  </a:lnTo>
                  <a:cubicBezTo>
                    <a:pt x="41279" y="37697"/>
                    <a:pt x="42983" y="36995"/>
                    <a:pt x="44587" y="35967"/>
                  </a:cubicBezTo>
                  <a:cubicBezTo>
                    <a:pt x="50251" y="32258"/>
                    <a:pt x="53509" y="27145"/>
                    <a:pt x="54286" y="20729"/>
                  </a:cubicBezTo>
                  <a:cubicBezTo>
                    <a:pt x="54838" y="16368"/>
                    <a:pt x="53735" y="12433"/>
                    <a:pt x="51103" y="9351"/>
                  </a:cubicBezTo>
                  <a:cubicBezTo>
                    <a:pt x="48184" y="5910"/>
                    <a:pt x="44430" y="4183"/>
                    <a:pt x="39899" y="4183"/>
                  </a:cubicBezTo>
                  <a:cubicBezTo>
                    <a:pt x="38555" y="4183"/>
                    <a:pt x="37143" y="4335"/>
                    <a:pt x="35665" y="4639"/>
                  </a:cubicBezTo>
                  <a:cubicBezTo>
                    <a:pt x="33584" y="5065"/>
                    <a:pt x="31579" y="5867"/>
                    <a:pt x="29675" y="7020"/>
                  </a:cubicBezTo>
                  <a:cubicBezTo>
                    <a:pt x="28898" y="5867"/>
                    <a:pt x="27970" y="4814"/>
                    <a:pt x="26918" y="3912"/>
                  </a:cubicBezTo>
                  <a:cubicBezTo>
                    <a:pt x="24512" y="1807"/>
                    <a:pt x="21730" y="554"/>
                    <a:pt x="18622" y="153"/>
                  </a:cubicBezTo>
                  <a:cubicBezTo>
                    <a:pt x="17859" y="52"/>
                    <a:pt x="17109" y="1"/>
                    <a:pt x="16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5"/>
            <p:cNvSpPr/>
            <p:nvPr/>
          </p:nvSpPr>
          <p:spPr>
            <a:xfrm>
              <a:off x="4919950" y="4359700"/>
              <a:ext cx="432375" cy="543325"/>
            </a:xfrm>
            <a:custGeom>
              <a:rect b="b" l="l" r="r" t="t"/>
              <a:pathLst>
                <a:path extrusionOk="0" h="21733" w="17295">
                  <a:moveTo>
                    <a:pt x="1" y="0"/>
                  </a:moveTo>
                  <a:lnTo>
                    <a:pt x="1" y="0"/>
                  </a:lnTo>
                  <a:cubicBezTo>
                    <a:pt x="201" y="301"/>
                    <a:pt x="377" y="576"/>
                    <a:pt x="452" y="952"/>
                  </a:cubicBezTo>
                  <a:cubicBezTo>
                    <a:pt x="903" y="3534"/>
                    <a:pt x="1379" y="6115"/>
                    <a:pt x="1880" y="8697"/>
                  </a:cubicBezTo>
                  <a:cubicBezTo>
                    <a:pt x="2357" y="11003"/>
                    <a:pt x="2833" y="13308"/>
                    <a:pt x="2733" y="15689"/>
                  </a:cubicBezTo>
                  <a:cubicBezTo>
                    <a:pt x="2657" y="17318"/>
                    <a:pt x="2808" y="18948"/>
                    <a:pt x="2933" y="20552"/>
                  </a:cubicBezTo>
                  <a:cubicBezTo>
                    <a:pt x="2958" y="20902"/>
                    <a:pt x="3083" y="21053"/>
                    <a:pt x="3409" y="21103"/>
                  </a:cubicBezTo>
                  <a:cubicBezTo>
                    <a:pt x="4863" y="21303"/>
                    <a:pt x="6342" y="21529"/>
                    <a:pt x="7820" y="21729"/>
                  </a:cubicBezTo>
                  <a:cubicBezTo>
                    <a:pt x="7841" y="21732"/>
                    <a:pt x="7862" y="21733"/>
                    <a:pt x="7882" y="21733"/>
                  </a:cubicBezTo>
                  <a:cubicBezTo>
                    <a:pt x="8108" y="21733"/>
                    <a:pt x="8305" y="21606"/>
                    <a:pt x="8397" y="21354"/>
                  </a:cubicBezTo>
                  <a:cubicBezTo>
                    <a:pt x="8798" y="20226"/>
                    <a:pt x="9174" y="19073"/>
                    <a:pt x="9600" y="17945"/>
                  </a:cubicBezTo>
                  <a:cubicBezTo>
                    <a:pt x="10151" y="16441"/>
                    <a:pt x="10552" y="14862"/>
                    <a:pt x="11329" y="13434"/>
                  </a:cubicBezTo>
                  <a:cubicBezTo>
                    <a:pt x="12332" y="11604"/>
                    <a:pt x="13284" y="9724"/>
                    <a:pt x="14236" y="7845"/>
                  </a:cubicBezTo>
                  <a:cubicBezTo>
                    <a:pt x="15264" y="5890"/>
                    <a:pt x="16266" y="3910"/>
                    <a:pt x="17294" y="1955"/>
                  </a:cubicBezTo>
                  <a:lnTo>
                    <a:pt x="17294" y="1955"/>
                  </a:lnTo>
                  <a:cubicBezTo>
                    <a:pt x="16993" y="2055"/>
                    <a:pt x="16642" y="2055"/>
                    <a:pt x="16367" y="2281"/>
                  </a:cubicBezTo>
                  <a:cubicBezTo>
                    <a:pt x="16216" y="2757"/>
                    <a:pt x="15966" y="3158"/>
                    <a:pt x="15715" y="3609"/>
                  </a:cubicBezTo>
                  <a:cubicBezTo>
                    <a:pt x="13986" y="6742"/>
                    <a:pt x="12282" y="9900"/>
                    <a:pt x="10577" y="13058"/>
                  </a:cubicBezTo>
                  <a:cubicBezTo>
                    <a:pt x="10138" y="13863"/>
                    <a:pt x="10033" y="14080"/>
                    <a:pt x="9520" y="14080"/>
                  </a:cubicBezTo>
                  <a:cubicBezTo>
                    <a:pt x="9331" y="14080"/>
                    <a:pt x="9086" y="14051"/>
                    <a:pt x="8748" y="14010"/>
                  </a:cubicBezTo>
                  <a:cubicBezTo>
                    <a:pt x="8698" y="13985"/>
                    <a:pt x="8647" y="13985"/>
                    <a:pt x="8572" y="13985"/>
                  </a:cubicBezTo>
                  <a:cubicBezTo>
                    <a:pt x="8347" y="13960"/>
                    <a:pt x="8246" y="13835"/>
                    <a:pt x="8297" y="13584"/>
                  </a:cubicBezTo>
                  <a:cubicBezTo>
                    <a:pt x="8322" y="13434"/>
                    <a:pt x="8372" y="13258"/>
                    <a:pt x="8422" y="13083"/>
                  </a:cubicBezTo>
                  <a:cubicBezTo>
                    <a:pt x="9199" y="10426"/>
                    <a:pt x="10001" y="7744"/>
                    <a:pt x="10753" y="5063"/>
                  </a:cubicBezTo>
                  <a:cubicBezTo>
                    <a:pt x="10803" y="4812"/>
                    <a:pt x="10928" y="4587"/>
                    <a:pt x="10803" y="4336"/>
                  </a:cubicBezTo>
                  <a:cubicBezTo>
                    <a:pt x="10602" y="4336"/>
                    <a:pt x="10402" y="4386"/>
                    <a:pt x="10251" y="4561"/>
                  </a:cubicBezTo>
                  <a:cubicBezTo>
                    <a:pt x="10051" y="4762"/>
                    <a:pt x="9976" y="5013"/>
                    <a:pt x="9901" y="5263"/>
                  </a:cubicBezTo>
                  <a:cubicBezTo>
                    <a:pt x="9424" y="6717"/>
                    <a:pt x="8973" y="8196"/>
                    <a:pt x="8522" y="9649"/>
                  </a:cubicBezTo>
                  <a:cubicBezTo>
                    <a:pt x="8121" y="10877"/>
                    <a:pt x="7770" y="12080"/>
                    <a:pt x="7369" y="13283"/>
                  </a:cubicBezTo>
                  <a:cubicBezTo>
                    <a:pt x="7294" y="13509"/>
                    <a:pt x="7194" y="13709"/>
                    <a:pt x="6918" y="13734"/>
                  </a:cubicBezTo>
                  <a:cubicBezTo>
                    <a:pt x="6718" y="13734"/>
                    <a:pt x="6542" y="13709"/>
                    <a:pt x="6417" y="13534"/>
                  </a:cubicBezTo>
                  <a:cubicBezTo>
                    <a:pt x="6292" y="13359"/>
                    <a:pt x="6292" y="13133"/>
                    <a:pt x="6317" y="12932"/>
                  </a:cubicBezTo>
                  <a:cubicBezTo>
                    <a:pt x="6367" y="10952"/>
                    <a:pt x="6166" y="8947"/>
                    <a:pt x="6166" y="6968"/>
                  </a:cubicBezTo>
                  <a:cubicBezTo>
                    <a:pt x="6166" y="6115"/>
                    <a:pt x="6066" y="5263"/>
                    <a:pt x="6066" y="4411"/>
                  </a:cubicBezTo>
                  <a:cubicBezTo>
                    <a:pt x="6066" y="4211"/>
                    <a:pt x="6041" y="4035"/>
                    <a:pt x="5916" y="3885"/>
                  </a:cubicBezTo>
                  <a:cubicBezTo>
                    <a:pt x="5790" y="3734"/>
                    <a:pt x="5640" y="3659"/>
                    <a:pt x="5464" y="3634"/>
                  </a:cubicBezTo>
                  <a:cubicBezTo>
                    <a:pt x="5214" y="3885"/>
                    <a:pt x="5289" y="4211"/>
                    <a:pt x="5289" y="4511"/>
                  </a:cubicBezTo>
                  <a:cubicBezTo>
                    <a:pt x="5214" y="7143"/>
                    <a:pt x="5414" y="9749"/>
                    <a:pt x="5414" y="12406"/>
                  </a:cubicBezTo>
                  <a:cubicBezTo>
                    <a:pt x="5397" y="13248"/>
                    <a:pt x="5404" y="13488"/>
                    <a:pt x="5006" y="13488"/>
                  </a:cubicBezTo>
                  <a:cubicBezTo>
                    <a:pt x="4836" y="13488"/>
                    <a:pt x="4590" y="13444"/>
                    <a:pt x="4236" y="13384"/>
                  </a:cubicBezTo>
                  <a:cubicBezTo>
                    <a:pt x="3785" y="13308"/>
                    <a:pt x="3535" y="13083"/>
                    <a:pt x="3459" y="12632"/>
                  </a:cubicBezTo>
                  <a:cubicBezTo>
                    <a:pt x="3384" y="12080"/>
                    <a:pt x="3209" y="11554"/>
                    <a:pt x="3109" y="11028"/>
                  </a:cubicBezTo>
                  <a:cubicBezTo>
                    <a:pt x="2632" y="8546"/>
                    <a:pt x="2131" y="6065"/>
                    <a:pt x="1605" y="3609"/>
                  </a:cubicBezTo>
                  <a:cubicBezTo>
                    <a:pt x="1429" y="2682"/>
                    <a:pt x="1154" y="1780"/>
                    <a:pt x="1104" y="827"/>
                  </a:cubicBezTo>
                  <a:cubicBezTo>
                    <a:pt x="778" y="476"/>
                    <a:pt x="427" y="175"/>
                    <a:pt x="1" y="0"/>
                  </a:cubicBezTo>
                  <a:close/>
                </a:path>
              </a:pathLst>
            </a:custGeom>
            <a:solidFill>
              <a:srgbClr val="6011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5"/>
            <p:cNvSpPr/>
            <p:nvPr/>
          </p:nvSpPr>
          <p:spPr>
            <a:xfrm>
              <a:off x="4995150" y="4733325"/>
              <a:ext cx="174825" cy="36875"/>
            </a:xfrm>
            <a:custGeom>
              <a:rect b="b" l="l" r="r" t="t"/>
              <a:pathLst>
                <a:path extrusionOk="0" h="1475" w="6993">
                  <a:moveTo>
                    <a:pt x="231" y="1"/>
                  </a:moveTo>
                  <a:cubicBezTo>
                    <a:pt x="126" y="1"/>
                    <a:pt x="42" y="34"/>
                    <a:pt x="25" y="168"/>
                  </a:cubicBezTo>
                  <a:cubicBezTo>
                    <a:pt x="0" y="318"/>
                    <a:pt x="201" y="318"/>
                    <a:pt x="326" y="343"/>
                  </a:cubicBezTo>
                  <a:cubicBezTo>
                    <a:pt x="1053" y="469"/>
                    <a:pt x="1780" y="619"/>
                    <a:pt x="2507" y="744"/>
                  </a:cubicBezTo>
                  <a:cubicBezTo>
                    <a:pt x="3860" y="995"/>
                    <a:pt x="5238" y="1221"/>
                    <a:pt x="6692" y="1471"/>
                  </a:cubicBezTo>
                  <a:cubicBezTo>
                    <a:pt x="6712" y="1471"/>
                    <a:pt x="6741" y="1475"/>
                    <a:pt x="6773" y="1475"/>
                  </a:cubicBezTo>
                  <a:cubicBezTo>
                    <a:pt x="6862" y="1475"/>
                    <a:pt x="6974" y="1448"/>
                    <a:pt x="6993" y="1246"/>
                  </a:cubicBezTo>
                  <a:cubicBezTo>
                    <a:pt x="6993" y="995"/>
                    <a:pt x="6792" y="1045"/>
                    <a:pt x="6617" y="1020"/>
                  </a:cubicBezTo>
                  <a:cubicBezTo>
                    <a:pt x="6116" y="945"/>
                    <a:pt x="5589" y="845"/>
                    <a:pt x="5063" y="769"/>
                  </a:cubicBezTo>
                  <a:cubicBezTo>
                    <a:pt x="3509" y="519"/>
                    <a:pt x="1955" y="268"/>
                    <a:pt x="401" y="18"/>
                  </a:cubicBezTo>
                  <a:cubicBezTo>
                    <a:pt x="343" y="9"/>
                    <a:pt x="284" y="1"/>
                    <a:pt x="231" y="1"/>
                  </a:cubicBezTo>
                  <a:close/>
                </a:path>
              </a:pathLst>
            </a:custGeom>
            <a:solidFill>
              <a:srgbClr val="FFA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5"/>
            <p:cNvSpPr/>
            <p:nvPr/>
          </p:nvSpPr>
          <p:spPr>
            <a:xfrm>
              <a:off x="4569075" y="3495750"/>
              <a:ext cx="1263200" cy="989675"/>
            </a:xfrm>
            <a:custGeom>
              <a:rect b="b" l="l" r="r" t="t"/>
              <a:pathLst>
                <a:path extrusionOk="0" h="39587" w="50528">
                  <a:moveTo>
                    <a:pt x="14346" y="0"/>
                  </a:moveTo>
                  <a:cubicBezTo>
                    <a:pt x="11495" y="0"/>
                    <a:pt x="8863" y="854"/>
                    <a:pt x="6517" y="2603"/>
                  </a:cubicBezTo>
                  <a:cubicBezTo>
                    <a:pt x="1880" y="6062"/>
                    <a:pt x="1" y="10824"/>
                    <a:pt x="276" y="16488"/>
                  </a:cubicBezTo>
                  <a:cubicBezTo>
                    <a:pt x="351" y="18117"/>
                    <a:pt x="652" y="19696"/>
                    <a:pt x="1404" y="21149"/>
                  </a:cubicBezTo>
                  <a:cubicBezTo>
                    <a:pt x="2808" y="23906"/>
                    <a:pt x="4788" y="26212"/>
                    <a:pt x="6893" y="28418"/>
                  </a:cubicBezTo>
                  <a:cubicBezTo>
                    <a:pt x="9073" y="30673"/>
                    <a:pt x="11555" y="32628"/>
                    <a:pt x="14036" y="34558"/>
                  </a:cubicBezTo>
                  <a:cubicBezTo>
                    <a:pt x="14412" y="34859"/>
                    <a:pt x="14738" y="35185"/>
                    <a:pt x="15088" y="35485"/>
                  </a:cubicBezTo>
                  <a:cubicBezTo>
                    <a:pt x="15214" y="35586"/>
                    <a:pt x="15314" y="35686"/>
                    <a:pt x="15439" y="35761"/>
                  </a:cubicBezTo>
                  <a:cubicBezTo>
                    <a:pt x="16743" y="36688"/>
                    <a:pt x="18071" y="37515"/>
                    <a:pt x="19449" y="38292"/>
                  </a:cubicBezTo>
                  <a:cubicBezTo>
                    <a:pt x="19625" y="38393"/>
                    <a:pt x="19800" y="38468"/>
                    <a:pt x="19976" y="38568"/>
                  </a:cubicBezTo>
                  <a:cubicBezTo>
                    <a:pt x="20402" y="38794"/>
                    <a:pt x="20828" y="38969"/>
                    <a:pt x="21254" y="39170"/>
                  </a:cubicBezTo>
                  <a:cubicBezTo>
                    <a:pt x="21804" y="39431"/>
                    <a:pt x="22348" y="39587"/>
                    <a:pt x="22896" y="39587"/>
                  </a:cubicBezTo>
                  <a:cubicBezTo>
                    <a:pt x="23345" y="39587"/>
                    <a:pt x="23798" y="39482"/>
                    <a:pt x="24261" y="39245"/>
                  </a:cubicBezTo>
                  <a:cubicBezTo>
                    <a:pt x="24462" y="39145"/>
                    <a:pt x="24662" y="39044"/>
                    <a:pt x="24888" y="39019"/>
                  </a:cubicBezTo>
                  <a:cubicBezTo>
                    <a:pt x="26743" y="38343"/>
                    <a:pt x="28572" y="37641"/>
                    <a:pt x="30427" y="36939"/>
                  </a:cubicBezTo>
                  <a:cubicBezTo>
                    <a:pt x="30728" y="36814"/>
                    <a:pt x="31078" y="36739"/>
                    <a:pt x="31329" y="36513"/>
                  </a:cubicBezTo>
                  <a:cubicBezTo>
                    <a:pt x="32858" y="35736"/>
                    <a:pt x="34512" y="35235"/>
                    <a:pt x="36091" y="34583"/>
                  </a:cubicBezTo>
                  <a:cubicBezTo>
                    <a:pt x="37896" y="33856"/>
                    <a:pt x="39700" y="33180"/>
                    <a:pt x="41329" y="32127"/>
                  </a:cubicBezTo>
                  <a:cubicBezTo>
                    <a:pt x="46292" y="28869"/>
                    <a:pt x="49349" y="24332"/>
                    <a:pt x="50101" y="18393"/>
                  </a:cubicBezTo>
                  <a:cubicBezTo>
                    <a:pt x="50527" y="14809"/>
                    <a:pt x="49750" y="11425"/>
                    <a:pt x="47369" y="8618"/>
                  </a:cubicBezTo>
                  <a:cubicBezTo>
                    <a:pt x="44700" y="5460"/>
                    <a:pt x="41411" y="4177"/>
                    <a:pt x="37744" y="4177"/>
                  </a:cubicBezTo>
                  <a:cubicBezTo>
                    <a:pt x="36522" y="4177"/>
                    <a:pt x="35258" y="4320"/>
                    <a:pt x="33961" y="4583"/>
                  </a:cubicBezTo>
                  <a:cubicBezTo>
                    <a:pt x="31479" y="5109"/>
                    <a:pt x="29199" y="6187"/>
                    <a:pt x="27144" y="7716"/>
                  </a:cubicBezTo>
                  <a:cubicBezTo>
                    <a:pt x="27077" y="7743"/>
                    <a:pt x="27010" y="7769"/>
                    <a:pt x="26943" y="7769"/>
                  </a:cubicBezTo>
                  <a:cubicBezTo>
                    <a:pt x="26884" y="7769"/>
                    <a:pt x="26826" y="7749"/>
                    <a:pt x="26768" y="7691"/>
                  </a:cubicBezTo>
                  <a:cubicBezTo>
                    <a:pt x="25916" y="6037"/>
                    <a:pt x="24788" y="4608"/>
                    <a:pt x="23409" y="3380"/>
                  </a:cubicBezTo>
                  <a:cubicBezTo>
                    <a:pt x="21354" y="1600"/>
                    <a:pt x="18973" y="473"/>
                    <a:pt x="16241" y="122"/>
                  </a:cubicBezTo>
                  <a:cubicBezTo>
                    <a:pt x="15600" y="41"/>
                    <a:pt x="14968" y="0"/>
                    <a:pt x="14346" y="0"/>
                  </a:cubicBezTo>
                  <a:close/>
                </a:path>
              </a:pathLst>
            </a:custGeom>
            <a:solidFill>
              <a:srgbClr val="FD4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5"/>
            <p:cNvSpPr/>
            <p:nvPr/>
          </p:nvSpPr>
          <p:spPr>
            <a:xfrm>
              <a:off x="5556550" y="3708050"/>
              <a:ext cx="191750" cy="298450"/>
            </a:xfrm>
            <a:custGeom>
              <a:rect b="b" l="l" r="r" t="t"/>
              <a:pathLst>
                <a:path extrusionOk="0" h="11938" w="7670">
                  <a:moveTo>
                    <a:pt x="639" y="0"/>
                  </a:moveTo>
                  <a:cubicBezTo>
                    <a:pt x="610" y="0"/>
                    <a:pt x="581" y="0"/>
                    <a:pt x="552" y="1"/>
                  </a:cubicBezTo>
                  <a:cubicBezTo>
                    <a:pt x="326" y="1"/>
                    <a:pt x="101" y="1"/>
                    <a:pt x="51" y="276"/>
                  </a:cubicBezTo>
                  <a:cubicBezTo>
                    <a:pt x="1" y="502"/>
                    <a:pt x="201" y="577"/>
                    <a:pt x="376" y="677"/>
                  </a:cubicBezTo>
                  <a:cubicBezTo>
                    <a:pt x="953" y="953"/>
                    <a:pt x="1554" y="1179"/>
                    <a:pt x="2106" y="1530"/>
                  </a:cubicBezTo>
                  <a:cubicBezTo>
                    <a:pt x="4361" y="2933"/>
                    <a:pt x="5564" y="4938"/>
                    <a:pt x="5615" y="7620"/>
                  </a:cubicBezTo>
                  <a:cubicBezTo>
                    <a:pt x="5640" y="8547"/>
                    <a:pt x="5439" y="9424"/>
                    <a:pt x="5063" y="10251"/>
                  </a:cubicBezTo>
                  <a:cubicBezTo>
                    <a:pt x="4888" y="10627"/>
                    <a:pt x="4687" y="11028"/>
                    <a:pt x="4963" y="11429"/>
                  </a:cubicBezTo>
                  <a:cubicBezTo>
                    <a:pt x="5146" y="11704"/>
                    <a:pt x="5392" y="11937"/>
                    <a:pt x="5720" y="11937"/>
                  </a:cubicBezTo>
                  <a:cubicBezTo>
                    <a:pt x="5751" y="11937"/>
                    <a:pt x="5783" y="11935"/>
                    <a:pt x="5815" y="11931"/>
                  </a:cubicBezTo>
                  <a:cubicBezTo>
                    <a:pt x="6341" y="11855"/>
                    <a:pt x="6667" y="11480"/>
                    <a:pt x="6868" y="11003"/>
                  </a:cubicBezTo>
                  <a:cubicBezTo>
                    <a:pt x="7344" y="9926"/>
                    <a:pt x="7670" y="8798"/>
                    <a:pt x="7570" y="7595"/>
                  </a:cubicBezTo>
                  <a:cubicBezTo>
                    <a:pt x="7544" y="7119"/>
                    <a:pt x="7595" y="6667"/>
                    <a:pt x="7494" y="6191"/>
                  </a:cubicBezTo>
                  <a:cubicBezTo>
                    <a:pt x="7118" y="4412"/>
                    <a:pt x="6291" y="2908"/>
                    <a:pt x="4913" y="1755"/>
                  </a:cubicBezTo>
                  <a:cubicBezTo>
                    <a:pt x="3681" y="696"/>
                    <a:pt x="2281" y="0"/>
                    <a:pt x="639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5"/>
            <p:cNvSpPr/>
            <p:nvPr/>
          </p:nvSpPr>
          <p:spPr>
            <a:xfrm>
              <a:off x="4936250" y="3583525"/>
              <a:ext cx="246275" cy="195650"/>
            </a:xfrm>
            <a:custGeom>
              <a:rect b="b" l="l" r="r" t="t"/>
              <a:pathLst>
                <a:path extrusionOk="0" h="7826" w="9851">
                  <a:moveTo>
                    <a:pt x="2208" y="0"/>
                  </a:moveTo>
                  <a:cubicBezTo>
                    <a:pt x="1944" y="0"/>
                    <a:pt x="1676" y="22"/>
                    <a:pt x="1404" y="69"/>
                  </a:cubicBezTo>
                  <a:cubicBezTo>
                    <a:pt x="978" y="145"/>
                    <a:pt x="577" y="245"/>
                    <a:pt x="276" y="571"/>
                  </a:cubicBezTo>
                  <a:cubicBezTo>
                    <a:pt x="0" y="846"/>
                    <a:pt x="126" y="1147"/>
                    <a:pt x="502" y="1222"/>
                  </a:cubicBezTo>
                  <a:cubicBezTo>
                    <a:pt x="752" y="1272"/>
                    <a:pt x="1028" y="1298"/>
                    <a:pt x="1279" y="1323"/>
                  </a:cubicBezTo>
                  <a:cubicBezTo>
                    <a:pt x="3835" y="1548"/>
                    <a:pt x="5715" y="2826"/>
                    <a:pt x="7068" y="4932"/>
                  </a:cubicBezTo>
                  <a:cubicBezTo>
                    <a:pt x="7494" y="5583"/>
                    <a:pt x="7619" y="6335"/>
                    <a:pt x="7895" y="7037"/>
                  </a:cubicBezTo>
                  <a:cubicBezTo>
                    <a:pt x="8074" y="7551"/>
                    <a:pt x="8472" y="7826"/>
                    <a:pt x="8876" y="7826"/>
                  </a:cubicBezTo>
                  <a:cubicBezTo>
                    <a:pt x="8925" y="7826"/>
                    <a:pt x="8974" y="7822"/>
                    <a:pt x="9023" y="7814"/>
                  </a:cubicBezTo>
                  <a:cubicBezTo>
                    <a:pt x="9549" y="7689"/>
                    <a:pt x="9825" y="7288"/>
                    <a:pt x="9825" y="6611"/>
                  </a:cubicBezTo>
                  <a:cubicBezTo>
                    <a:pt x="9850" y="6059"/>
                    <a:pt x="9624" y="5583"/>
                    <a:pt x="9424" y="5107"/>
                  </a:cubicBezTo>
                  <a:cubicBezTo>
                    <a:pt x="8497" y="3127"/>
                    <a:pt x="6968" y="1749"/>
                    <a:pt x="5063" y="771"/>
                  </a:cubicBezTo>
                  <a:cubicBezTo>
                    <a:pt x="4151" y="315"/>
                    <a:pt x="3208" y="0"/>
                    <a:pt x="2208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5"/>
            <p:cNvSpPr/>
            <p:nvPr/>
          </p:nvSpPr>
          <p:spPr>
            <a:xfrm>
              <a:off x="5633625" y="4049325"/>
              <a:ext cx="53900" cy="62825"/>
            </a:xfrm>
            <a:custGeom>
              <a:rect b="b" l="l" r="r" t="t"/>
              <a:pathLst>
                <a:path extrusionOk="0" h="2513" w="2156">
                  <a:moveTo>
                    <a:pt x="1193" y="1"/>
                  </a:moveTo>
                  <a:cubicBezTo>
                    <a:pt x="985" y="1"/>
                    <a:pt x="791" y="82"/>
                    <a:pt x="627" y="260"/>
                  </a:cubicBezTo>
                  <a:cubicBezTo>
                    <a:pt x="251" y="636"/>
                    <a:pt x="0" y="1112"/>
                    <a:pt x="25" y="1688"/>
                  </a:cubicBezTo>
                  <a:cubicBezTo>
                    <a:pt x="0" y="2039"/>
                    <a:pt x="101" y="2290"/>
                    <a:pt x="451" y="2440"/>
                  </a:cubicBezTo>
                  <a:cubicBezTo>
                    <a:pt x="568" y="2490"/>
                    <a:pt x="677" y="2512"/>
                    <a:pt x="780" y="2512"/>
                  </a:cubicBezTo>
                  <a:cubicBezTo>
                    <a:pt x="986" y="2512"/>
                    <a:pt x="1170" y="2423"/>
                    <a:pt x="1354" y="2290"/>
                  </a:cubicBezTo>
                  <a:cubicBezTo>
                    <a:pt x="1705" y="1989"/>
                    <a:pt x="1930" y="1588"/>
                    <a:pt x="2055" y="1137"/>
                  </a:cubicBezTo>
                  <a:cubicBezTo>
                    <a:pt x="2156" y="786"/>
                    <a:pt x="2131" y="385"/>
                    <a:pt x="1730" y="159"/>
                  </a:cubicBezTo>
                  <a:cubicBezTo>
                    <a:pt x="1547" y="57"/>
                    <a:pt x="1365" y="1"/>
                    <a:pt x="1193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5"/>
            <p:cNvSpPr/>
            <p:nvPr/>
          </p:nvSpPr>
          <p:spPr>
            <a:xfrm>
              <a:off x="5178775" y="3784500"/>
              <a:ext cx="37575" cy="37025"/>
            </a:xfrm>
            <a:custGeom>
              <a:rect b="b" l="l" r="r" t="t"/>
              <a:pathLst>
                <a:path extrusionOk="0" h="1481" w="1503">
                  <a:moveTo>
                    <a:pt x="751" y="0"/>
                  </a:moveTo>
                  <a:cubicBezTo>
                    <a:pt x="249" y="0"/>
                    <a:pt x="99" y="351"/>
                    <a:pt x="49" y="727"/>
                  </a:cubicBezTo>
                  <a:cubicBezTo>
                    <a:pt x="0" y="1092"/>
                    <a:pt x="353" y="1480"/>
                    <a:pt x="694" y="1480"/>
                  </a:cubicBezTo>
                  <a:cubicBezTo>
                    <a:pt x="705" y="1480"/>
                    <a:pt x="715" y="1480"/>
                    <a:pt x="725" y="1479"/>
                  </a:cubicBezTo>
                  <a:cubicBezTo>
                    <a:pt x="1152" y="1429"/>
                    <a:pt x="1402" y="1153"/>
                    <a:pt x="1477" y="727"/>
                  </a:cubicBezTo>
                  <a:cubicBezTo>
                    <a:pt x="1502" y="351"/>
                    <a:pt x="1152" y="25"/>
                    <a:pt x="751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5"/>
            <p:cNvSpPr/>
            <p:nvPr/>
          </p:nvSpPr>
          <p:spPr>
            <a:xfrm>
              <a:off x="5574725" y="4149150"/>
              <a:ext cx="30725" cy="28250"/>
            </a:xfrm>
            <a:custGeom>
              <a:rect b="b" l="l" r="r" t="t"/>
              <a:pathLst>
                <a:path extrusionOk="0" h="1130" w="1229">
                  <a:moveTo>
                    <a:pt x="802" y="1"/>
                  </a:moveTo>
                  <a:cubicBezTo>
                    <a:pt x="477" y="1"/>
                    <a:pt x="0" y="377"/>
                    <a:pt x="0" y="678"/>
                  </a:cubicBezTo>
                  <a:cubicBezTo>
                    <a:pt x="25" y="953"/>
                    <a:pt x="176" y="1129"/>
                    <a:pt x="477" y="1129"/>
                  </a:cubicBezTo>
                  <a:cubicBezTo>
                    <a:pt x="486" y="1129"/>
                    <a:pt x="495" y="1130"/>
                    <a:pt x="504" y="1130"/>
                  </a:cubicBezTo>
                  <a:cubicBezTo>
                    <a:pt x="826" y="1130"/>
                    <a:pt x="1228" y="719"/>
                    <a:pt x="1228" y="402"/>
                  </a:cubicBezTo>
                  <a:cubicBezTo>
                    <a:pt x="1203" y="151"/>
                    <a:pt x="1103" y="1"/>
                    <a:pt x="802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3" name="Google Shape;1163;p115" title="留灯女生来到台前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575" y="310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15" title="心动女生来到台前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575" y="4263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9 at 7.58.32 PM.png" id="1169" name="Google Shape;1169;p116"/>
          <p:cNvPicPr preferRelativeResize="0"/>
          <p:nvPr/>
        </p:nvPicPr>
        <p:blipFill rotWithShape="1">
          <a:blip r:embed="rId3">
            <a:alphaModFix/>
          </a:blip>
          <a:srcRect b="0" l="14796" r="21423" t="0"/>
          <a:stretch/>
        </p:blipFill>
        <p:spPr>
          <a:xfrm>
            <a:off x="3375388" y="1502800"/>
            <a:ext cx="2393224" cy="213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16" title="男嘉宾未牵手离场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758" y="44699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16" title="牵手成功1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8912" y="1432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17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118"/>
          <p:cNvGrpSpPr/>
          <p:nvPr/>
        </p:nvGrpSpPr>
        <p:grpSpPr>
          <a:xfrm rot="-981899">
            <a:off x="537473" y="345098"/>
            <a:ext cx="854102" cy="1401641"/>
            <a:chOff x="1650525" y="719300"/>
            <a:chExt cx="1247525" cy="2047275"/>
          </a:xfrm>
        </p:grpSpPr>
        <p:sp>
          <p:nvSpPr>
            <p:cNvPr id="1183" name="Google Shape;1183;p118"/>
            <p:cNvSpPr/>
            <p:nvPr/>
          </p:nvSpPr>
          <p:spPr>
            <a:xfrm>
              <a:off x="1650525" y="719300"/>
              <a:ext cx="1247525" cy="2047275"/>
            </a:xfrm>
            <a:custGeom>
              <a:rect b="b" l="l" r="r" t="t"/>
              <a:pathLst>
                <a:path extrusionOk="0" h="81891" w="49901">
                  <a:moveTo>
                    <a:pt x="35216" y="1"/>
                  </a:moveTo>
                  <a:cubicBezTo>
                    <a:pt x="32223" y="1"/>
                    <a:pt x="29693" y="1431"/>
                    <a:pt x="27845" y="2457"/>
                  </a:cubicBezTo>
                  <a:cubicBezTo>
                    <a:pt x="26567" y="3184"/>
                    <a:pt x="25514" y="4187"/>
                    <a:pt x="24512" y="5264"/>
                  </a:cubicBezTo>
                  <a:cubicBezTo>
                    <a:pt x="22122" y="2897"/>
                    <a:pt x="18640" y="335"/>
                    <a:pt x="13788" y="335"/>
                  </a:cubicBezTo>
                  <a:cubicBezTo>
                    <a:pt x="13143" y="335"/>
                    <a:pt x="12474" y="380"/>
                    <a:pt x="11780" y="477"/>
                  </a:cubicBezTo>
                  <a:cubicBezTo>
                    <a:pt x="8847" y="878"/>
                    <a:pt x="6316" y="2056"/>
                    <a:pt x="4286" y="3936"/>
                  </a:cubicBezTo>
                  <a:cubicBezTo>
                    <a:pt x="1830" y="6217"/>
                    <a:pt x="1028" y="9249"/>
                    <a:pt x="577" y="11906"/>
                  </a:cubicBezTo>
                  <a:cubicBezTo>
                    <a:pt x="0" y="15214"/>
                    <a:pt x="351" y="18397"/>
                    <a:pt x="1579" y="21380"/>
                  </a:cubicBezTo>
                  <a:cubicBezTo>
                    <a:pt x="2556" y="23761"/>
                    <a:pt x="3785" y="26468"/>
                    <a:pt x="6065" y="28623"/>
                  </a:cubicBezTo>
                  <a:cubicBezTo>
                    <a:pt x="6567" y="29099"/>
                    <a:pt x="7018" y="29651"/>
                    <a:pt x="7519" y="30227"/>
                  </a:cubicBezTo>
                  <a:cubicBezTo>
                    <a:pt x="8371" y="31229"/>
                    <a:pt x="9248" y="32257"/>
                    <a:pt x="10426" y="33109"/>
                  </a:cubicBezTo>
                  <a:cubicBezTo>
                    <a:pt x="12331" y="34488"/>
                    <a:pt x="14110" y="35991"/>
                    <a:pt x="15740" y="37420"/>
                  </a:cubicBezTo>
                  <a:cubicBezTo>
                    <a:pt x="17268" y="38748"/>
                    <a:pt x="18973" y="39676"/>
                    <a:pt x="20627" y="40553"/>
                  </a:cubicBezTo>
                  <a:cubicBezTo>
                    <a:pt x="20652" y="40553"/>
                    <a:pt x="20652" y="40553"/>
                    <a:pt x="20677" y="40578"/>
                  </a:cubicBezTo>
                  <a:cubicBezTo>
                    <a:pt x="20652" y="40603"/>
                    <a:pt x="20627" y="40628"/>
                    <a:pt x="20602" y="40653"/>
                  </a:cubicBezTo>
                  <a:cubicBezTo>
                    <a:pt x="20025" y="41555"/>
                    <a:pt x="19850" y="42433"/>
                    <a:pt x="20126" y="43285"/>
                  </a:cubicBezTo>
                  <a:cubicBezTo>
                    <a:pt x="20201" y="43435"/>
                    <a:pt x="20276" y="43610"/>
                    <a:pt x="20351" y="43761"/>
                  </a:cubicBezTo>
                  <a:cubicBezTo>
                    <a:pt x="19850" y="44964"/>
                    <a:pt x="19549" y="46092"/>
                    <a:pt x="19449" y="47270"/>
                  </a:cubicBezTo>
                  <a:cubicBezTo>
                    <a:pt x="19123" y="50578"/>
                    <a:pt x="19900" y="53786"/>
                    <a:pt x="21755" y="56794"/>
                  </a:cubicBezTo>
                  <a:lnTo>
                    <a:pt x="22005" y="57220"/>
                  </a:lnTo>
                  <a:cubicBezTo>
                    <a:pt x="22607" y="58172"/>
                    <a:pt x="23158" y="59074"/>
                    <a:pt x="23559" y="60002"/>
                  </a:cubicBezTo>
                  <a:cubicBezTo>
                    <a:pt x="24211" y="61530"/>
                    <a:pt x="24060" y="62182"/>
                    <a:pt x="23810" y="62683"/>
                  </a:cubicBezTo>
                  <a:cubicBezTo>
                    <a:pt x="23409" y="63435"/>
                    <a:pt x="22933" y="64187"/>
                    <a:pt x="22406" y="64964"/>
                  </a:cubicBezTo>
                  <a:lnTo>
                    <a:pt x="22231" y="65240"/>
                  </a:lnTo>
                  <a:cubicBezTo>
                    <a:pt x="19273" y="69801"/>
                    <a:pt x="19449" y="75365"/>
                    <a:pt x="22657" y="79751"/>
                  </a:cubicBezTo>
                  <a:cubicBezTo>
                    <a:pt x="22933" y="80127"/>
                    <a:pt x="23208" y="80503"/>
                    <a:pt x="23509" y="80879"/>
                  </a:cubicBezTo>
                  <a:cubicBezTo>
                    <a:pt x="24088" y="81585"/>
                    <a:pt x="24863" y="81891"/>
                    <a:pt x="25628" y="81891"/>
                  </a:cubicBezTo>
                  <a:cubicBezTo>
                    <a:pt x="27744" y="81891"/>
                    <a:pt x="29794" y="79555"/>
                    <a:pt x="27494" y="76869"/>
                  </a:cubicBezTo>
                  <a:cubicBezTo>
                    <a:pt x="25339" y="74312"/>
                    <a:pt x="25038" y="71129"/>
                    <a:pt x="26918" y="68398"/>
                  </a:cubicBezTo>
                  <a:lnTo>
                    <a:pt x="27193" y="68022"/>
                  </a:lnTo>
                  <a:cubicBezTo>
                    <a:pt x="27995" y="66844"/>
                    <a:pt x="28923" y="65515"/>
                    <a:pt x="29374" y="63836"/>
                  </a:cubicBezTo>
                  <a:cubicBezTo>
                    <a:pt x="30050" y="61305"/>
                    <a:pt x="29273" y="59099"/>
                    <a:pt x="28346" y="57094"/>
                  </a:cubicBezTo>
                  <a:cubicBezTo>
                    <a:pt x="27945" y="56267"/>
                    <a:pt x="27469" y="55540"/>
                    <a:pt x="27018" y="54839"/>
                  </a:cubicBezTo>
                  <a:cubicBezTo>
                    <a:pt x="26667" y="54337"/>
                    <a:pt x="26341" y="53836"/>
                    <a:pt x="26090" y="53335"/>
                  </a:cubicBezTo>
                  <a:cubicBezTo>
                    <a:pt x="24637" y="50503"/>
                    <a:pt x="24386" y="47971"/>
                    <a:pt x="25339" y="45515"/>
                  </a:cubicBezTo>
                  <a:cubicBezTo>
                    <a:pt x="25464" y="45490"/>
                    <a:pt x="25614" y="45465"/>
                    <a:pt x="25740" y="45440"/>
                  </a:cubicBezTo>
                  <a:lnTo>
                    <a:pt x="26116" y="45390"/>
                  </a:lnTo>
                  <a:lnTo>
                    <a:pt x="26191" y="45340"/>
                  </a:lnTo>
                  <a:cubicBezTo>
                    <a:pt x="26316" y="45352"/>
                    <a:pt x="26466" y="45365"/>
                    <a:pt x="26636" y="45365"/>
                  </a:cubicBezTo>
                  <a:cubicBezTo>
                    <a:pt x="26805" y="45365"/>
                    <a:pt x="26993" y="45352"/>
                    <a:pt x="27193" y="45315"/>
                  </a:cubicBezTo>
                  <a:cubicBezTo>
                    <a:pt x="28722" y="45089"/>
                    <a:pt x="29349" y="44212"/>
                    <a:pt x="29599" y="43686"/>
                  </a:cubicBezTo>
                  <a:cubicBezTo>
                    <a:pt x="29825" y="43184"/>
                    <a:pt x="30126" y="42157"/>
                    <a:pt x="29349" y="40829"/>
                  </a:cubicBezTo>
                  <a:cubicBezTo>
                    <a:pt x="29449" y="40753"/>
                    <a:pt x="29524" y="40678"/>
                    <a:pt x="29624" y="40603"/>
                  </a:cubicBezTo>
                  <a:cubicBezTo>
                    <a:pt x="30351" y="39976"/>
                    <a:pt x="31053" y="39375"/>
                    <a:pt x="31780" y="38924"/>
                  </a:cubicBezTo>
                  <a:cubicBezTo>
                    <a:pt x="32381" y="38548"/>
                    <a:pt x="32882" y="38097"/>
                    <a:pt x="33334" y="37721"/>
                  </a:cubicBezTo>
                  <a:cubicBezTo>
                    <a:pt x="33810" y="37320"/>
                    <a:pt x="34186" y="36969"/>
                    <a:pt x="34587" y="36768"/>
                  </a:cubicBezTo>
                  <a:cubicBezTo>
                    <a:pt x="36216" y="35941"/>
                    <a:pt x="37469" y="34839"/>
                    <a:pt x="38647" y="33736"/>
                  </a:cubicBezTo>
                  <a:cubicBezTo>
                    <a:pt x="39248" y="33209"/>
                    <a:pt x="39800" y="32708"/>
                    <a:pt x="40351" y="32282"/>
                  </a:cubicBezTo>
                  <a:cubicBezTo>
                    <a:pt x="40677" y="32031"/>
                    <a:pt x="40878" y="31756"/>
                    <a:pt x="41003" y="31580"/>
                  </a:cubicBezTo>
                  <a:cubicBezTo>
                    <a:pt x="48396" y="25415"/>
                    <a:pt x="49900" y="16242"/>
                    <a:pt x="49098" y="11881"/>
                  </a:cubicBezTo>
                  <a:cubicBezTo>
                    <a:pt x="48446" y="8197"/>
                    <a:pt x="46141" y="5014"/>
                    <a:pt x="42106" y="2132"/>
                  </a:cubicBezTo>
                  <a:cubicBezTo>
                    <a:pt x="41153" y="1455"/>
                    <a:pt x="40126" y="1129"/>
                    <a:pt x="39198" y="828"/>
                  </a:cubicBezTo>
                  <a:cubicBezTo>
                    <a:pt x="38948" y="753"/>
                    <a:pt x="38697" y="653"/>
                    <a:pt x="38446" y="578"/>
                  </a:cubicBezTo>
                  <a:cubicBezTo>
                    <a:pt x="37321" y="168"/>
                    <a:pt x="36241" y="1"/>
                    <a:pt x="352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8"/>
            <p:cNvSpPr/>
            <p:nvPr/>
          </p:nvSpPr>
          <p:spPr>
            <a:xfrm>
              <a:off x="2181850" y="1682850"/>
              <a:ext cx="164800" cy="1017800"/>
            </a:xfrm>
            <a:custGeom>
              <a:rect b="b" l="l" r="r" t="t"/>
              <a:pathLst>
                <a:path extrusionOk="0" h="40712" w="6592">
                  <a:moveTo>
                    <a:pt x="4235" y="1"/>
                  </a:moveTo>
                  <a:cubicBezTo>
                    <a:pt x="4103" y="1"/>
                    <a:pt x="3974" y="119"/>
                    <a:pt x="3835" y="181"/>
                  </a:cubicBezTo>
                  <a:cubicBezTo>
                    <a:pt x="3660" y="983"/>
                    <a:pt x="3334" y="1735"/>
                    <a:pt x="2908" y="2462"/>
                  </a:cubicBezTo>
                  <a:cubicBezTo>
                    <a:pt x="1705" y="4467"/>
                    <a:pt x="502" y="6497"/>
                    <a:pt x="276" y="8903"/>
                  </a:cubicBezTo>
                  <a:cubicBezTo>
                    <a:pt x="0" y="11911"/>
                    <a:pt x="727" y="14642"/>
                    <a:pt x="2281" y="17149"/>
                  </a:cubicBezTo>
                  <a:cubicBezTo>
                    <a:pt x="2983" y="18302"/>
                    <a:pt x="3685" y="19404"/>
                    <a:pt x="4211" y="20632"/>
                  </a:cubicBezTo>
                  <a:cubicBezTo>
                    <a:pt x="4837" y="22086"/>
                    <a:pt x="5213" y="23615"/>
                    <a:pt x="4411" y="25119"/>
                  </a:cubicBezTo>
                  <a:cubicBezTo>
                    <a:pt x="3910" y="26046"/>
                    <a:pt x="3309" y="26948"/>
                    <a:pt x="2732" y="27851"/>
                  </a:cubicBezTo>
                  <a:cubicBezTo>
                    <a:pt x="126" y="31861"/>
                    <a:pt x="502" y="36447"/>
                    <a:pt x="3108" y="39981"/>
                  </a:cubicBezTo>
                  <a:cubicBezTo>
                    <a:pt x="3476" y="40483"/>
                    <a:pt x="3978" y="40712"/>
                    <a:pt x="4358" y="40712"/>
                  </a:cubicBezTo>
                  <a:cubicBezTo>
                    <a:pt x="4832" y="40712"/>
                    <a:pt x="5115" y="40356"/>
                    <a:pt x="4712" y="39730"/>
                  </a:cubicBezTo>
                  <a:cubicBezTo>
                    <a:pt x="1955" y="36673"/>
                    <a:pt x="1404" y="32387"/>
                    <a:pt x="3960" y="28678"/>
                  </a:cubicBezTo>
                  <a:cubicBezTo>
                    <a:pt x="4787" y="27450"/>
                    <a:pt x="5715" y="26221"/>
                    <a:pt x="6091" y="24768"/>
                  </a:cubicBezTo>
                  <a:cubicBezTo>
                    <a:pt x="6592" y="22863"/>
                    <a:pt x="5990" y="21134"/>
                    <a:pt x="5188" y="19429"/>
                  </a:cubicBezTo>
                  <a:cubicBezTo>
                    <a:pt x="4587" y="18126"/>
                    <a:pt x="3634" y="17023"/>
                    <a:pt x="2983" y="15745"/>
                  </a:cubicBezTo>
                  <a:cubicBezTo>
                    <a:pt x="1128" y="12136"/>
                    <a:pt x="777" y="8452"/>
                    <a:pt x="2832" y="4718"/>
                  </a:cubicBezTo>
                  <a:cubicBezTo>
                    <a:pt x="3609" y="3314"/>
                    <a:pt x="4386" y="1860"/>
                    <a:pt x="4487" y="181"/>
                  </a:cubicBezTo>
                  <a:cubicBezTo>
                    <a:pt x="4400" y="47"/>
                    <a:pt x="4317" y="1"/>
                    <a:pt x="4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8"/>
            <p:cNvSpPr/>
            <p:nvPr/>
          </p:nvSpPr>
          <p:spPr>
            <a:xfrm>
              <a:off x="1703775" y="771375"/>
              <a:ext cx="1141000" cy="1033500"/>
            </a:xfrm>
            <a:custGeom>
              <a:rect b="b" l="l" r="r" t="t"/>
              <a:pathLst>
                <a:path extrusionOk="0" h="41340" w="45640">
                  <a:moveTo>
                    <a:pt x="33096" y="0"/>
                  </a:moveTo>
                  <a:cubicBezTo>
                    <a:pt x="30809" y="0"/>
                    <a:pt x="28742" y="1075"/>
                    <a:pt x="26742" y="2204"/>
                  </a:cubicBezTo>
                  <a:cubicBezTo>
                    <a:pt x="25364" y="2981"/>
                    <a:pt x="24186" y="4259"/>
                    <a:pt x="23083" y="5512"/>
                  </a:cubicBezTo>
                  <a:cubicBezTo>
                    <a:pt x="22741" y="5891"/>
                    <a:pt x="22571" y="6080"/>
                    <a:pt x="22403" y="6080"/>
                  </a:cubicBezTo>
                  <a:cubicBezTo>
                    <a:pt x="22227" y="6080"/>
                    <a:pt x="22052" y="5873"/>
                    <a:pt x="21680" y="5462"/>
                  </a:cubicBezTo>
                  <a:cubicBezTo>
                    <a:pt x="18883" y="2489"/>
                    <a:pt x="15738" y="349"/>
                    <a:pt x="11667" y="349"/>
                  </a:cubicBezTo>
                  <a:cubicBezTo>
                    <a:pt x="11105" y="349"/>
                    <a:pt x="10525" y="389"/>
                    <a:pt x="9925" y="475"/>
                  </a:cubicBezTo>
                  <a:cubicBezTo>
                    <a:pt x="7494" y="800"/>
                    <a:pt x="5339" y="1753"/>
                    <a:pt x="3584" y="3382"/>
                  </a:cubicBezTo>
                  <a:cubicBezTo>
                    <a:pt x="1630" y="5186"/>
                    <a:pt x="928" y="7643"/>
                    <a:pt x="502" y="10174"/>
                  </a:cubicBezTo>
                  <a:cubicBezTo>
                    <a:pt x="0" y="13031"/>
                    <a:pt x="276" y="15838"/>
                    <a:pt x="1379" y="18495"/>
                  </a:cubicBezTo>
                  <a:cubicBezTo>
                    <a:pt x="2356" y="20851"/>
                    <a:pt x="3434" y="23207"/>
                    <a:pt x="5364" y="25036"/>
                  </a:cubicBezTo>
                  <a:cubicBezTo>
                    <a:pt x="6818" y="26390"/>
                    <a:pt x="7895" y="28169"/>
                    <a:pt x="9524" y="29347"/>
                  </a:cubicBezTo>
                  <a:cubicBezTo>
                    <a:pt x="11429" y="30700"/>
                    <a:pt x="13209" y="32204"/>
                    <a:pt x="14988" y="33758"/>
                  </a:cubicBezTo>
                  <a:cubicBezTo>
                    <a:pt x="16692" y="35262"/>
                    <a:pt x="18772" y="36189"/>
                    <a:pt x="20727" y="37292"/>
                  </a:cubicBezTo>
                  <a:cubicBezTo>
                    <a:pt x="21304" y="37618"/>
                    <a:pt x="21379" y="37893"/>
                    <a:pt x="21053" y="38395"/>
                  </a:cubicBezTo>
                  <a:cubicBezTo>
                    <a:pt x="20777" y="38846"/>
                    <a:pt x="20502" y="39297"/>
                    <a:pt x="20226" y="39748"/>
                  </a:cubicBezTo>
                  <a:cubicBezTo>
                    <a:pt x="19775" y="40400"/>
                    <a:pt x="19900" y="40751"/>
                    <a:pt x="20627" y="41001"/>
                  </a:cubicBezTo>
                  <a:cubicBezTo>
                    <a:pt x="21254" y="41227"/>
                    <a:pt x="21930" y="41177"/>
                    <a:pt x="22582" y="41302"/>
                  </a:cubicBezTo>
                  <a:cubicBezTo>
                    <a:pt x="22695" y="41327"/>
                    <a:pt x="22808" y="41340"/>
                    <a:pt x="22920" y="41340"/>
                  </a:cubicBezTo>
                  <a:cubicBezTo>
                    <a:pt x="23033" y="41340"/>
                    <a:pt x="23146" y="41327"/>
                    <a:pt x="23259" y="41302"/>
                  </a:cubicBezTo>
                  <a:cubicBezTo>
                    <a:pt x="23453" y="41189"/>
                    <a:pt x="23652" y="41160"/>
                    <a:pt x="23853" y="41160"/>
                  </a:cubicBezTo>
                  <a:cubicBezTo>
                    <a:pt x="24066" y="41160"/>
                    <a:pt x="24282" y="41193"/>
                    <a:pt x="24499" y="41193"/>
                  </a:cubicBezTo>
                  <a:cubicBezTo>
                    <a:pt x="24579" y="41193"/>
                    <a:pt x="24658" y="41189"/>
                    <a:pt x="24737" y="41177"/>
                  </a:cubicBezTo>
                  <a:cubicBezTo>
                    <a:pt x="25640" y="41026"/>
                    <a:pt x="25865" y="40550"/>
                    <a:pt x="25414" y="39798"/>
                  </a:cubicBezTo>
                  <a:cubicBezTo>
                    <a:pt x="25214" y="39422"/>
                    <a:pt x="25013" y="39046"/>
                    <a:pt x="24788" y="38670"/>
                  </a:cubicBezTo>
                  <a:cubicBezTo>
                    <a:pt x="24637" y="38395"/>
                    <a:pt x="24587" y="38194"/>
                    <a:pt x="24913" y="37944"/>
                  </a:cubicBezTo>
                  <a:cubicBezTo>
                    <a:pt x="26141" y="36991"/>
                    <a:pt x="27219" y="35888"/>
                    <a:pt x="28547" y="35086"/>
                  </a:cubicBezTo>
                  <a:cubicBezTo>
                    <a:pt x="29600" y="34410"/>
                    <a:pt x="30402" y="33382"/>
                    <a:pt x="31529" y="32831"/>
                  </a:cubicBezTo>
                  <a:cubicBezTo>
                    <a:pt x="33635" y="31753"/>
                    <a:pt x="35138" y="29948"/>
                    <a:pt x="36943" y="28545"/>
                  </a:cubicBezTo>
                  <a:cubicBezTo>
                    <a:pt x="37118" y="28395"/>
                    <a:pt x="37219" y="28194"/>
                    <a:pt x="37369" y="28044"/>
                  </a:cubicBezTo>
                  <a:cubicBezTo>
                    <a:pt x="44236" y="22455"/>
                    <a:pt x="45640" y="14084"/>
                    <a:pt x="44913" y="10174"/>
                  </a:cubicBezTo>
                  <a:cubicBezTo>
                    <a:pt x="44261" y="6540"/>
                    <a:pt x="41730" y="3858"/>
                    <a:pt x="38773" y="1753"/>
                  </a:cubicBezTo>
                  <a:cubicBezTo>
                    <a:pt x="37820" y="1076"/>
                    <a:pt x="36692" y="851"/>
                    <a:pt x="35615" y="450"/>
                  </a:cubicBezTo>
                  <a:cubicBezTo>
                    <a:pt x="34743" y="135"/>
                    <a:pt x="33906" y="0"/>
                    <a:pt x="3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8"/>
            <p:cNvSpPr/>
            <p:nvPr/>
          </p:nvSpPr>
          <p:spPr>
            <a:xfrm>
              <a:off x="2480100" y="874875"/>
              <a:ext cx="260050" cy="301400"/>
            </a:xfrm>
            <a:custGeom>
              <a:rect b="b" l="l" r="r" t="t"/>
              <a:pathLst>
                <a:path extrusionOk="0" h="12056" w="10402">
                  <a:moveTo>
                    <a:pt x="2880" y="0"/>
                  </a:moveTo>
                  <a:cubicBezTo>
                    <a:pt x="2121" y="0"/>
                    <a:pt x="1314" y="276"/>
                    <a:pt x="527" y="495"/>
                  </a:cubicBezTo>
                  <a:cubicBezTo>
                    <a:pt x="276" y="570"/>
                    <a:pt x="0" y="670"/>
                    <a:pt x="75" y="971"/>
                  </a:cubicBezTo>
                  <a:cubicBezTo>
                    <a:pt x="133" y="1181"/>
                    <a:pt x="291" y="1274"/>
                    <a:pt x="496" y="1274"/>
                  </a:cubicBezTo>
                  <a:cubicBezTo>
                    <a:pt x="560" y="1274"/>
                    <a:pt x="630" y="1265"/>
                    <a:pt x="702" y="1247"/>
                  </a:cubicBezTo>
                  <a:cubicBezTo>
                    <a:pt x="1065" y="1156"/>
                    <a:pt x="1428" y="1120"/>
                    <a:pt x="1789" y="1120"/>
                  </a:cubicBezTo>
                  <a:cubicBezTo>
                    <a:pt x="2525" y="1120"/>
                    <a:pt x="3254" y="1271"/>
                    <a:pt x="3960" y="1422"/>
                  </a:cubicBezTo>
                  <a:cubicBezTo>
                    <a:pt x="6667" y="1974"/>
                    <a:pt x="8597" y="5157"/>
                    <a:pt x="8070" y="7964"/>
                  </a:cubicBezTo>
                  <a:cubicBezTo>
                    <a:pt x="7870" y="8941"/>
                    <a:pt x="7745" y="9944"/>
                    <a:pt x="7394" y="10896"/>
                  </a:cubicBezTo>
                  <a:cubicBezTo>
                    <a:pt x="7218" y="11372"/>
                    <a:pt x="7344" y="11773"/>
                    <a:pt x="7820" y="11949"/>
                  </a:cubicBezTo>
                  <a:cubicBezTo>
                    <a:pt x="7977" y="12020"/>
                    <a:pt x="8130" y="12056"/>
                    <a:pt x="8273" y="12056"/>
                  </a:cubicBezTo>
                  <a:cubicBezTo>
                    <a:pt x="8585" y="12056"/>
                    <a:pt x="8851" y="11884"/>
                    <a:pt x="9023" y="11523"/>
                  </a:cubicBezTo>
                  <a:cubicBezTo>
                    <a:pt x="9248" y="11021"/>
                    <a:pt x="9424" y="10545"/>
                    <a:pt x="9599" y="10019"/>
                  </a:cubicBezTo>
                  <a:cubicBezTo>
                    <a:pt x="10151" y="8315"/>
                    <a:pt x="10401" y="6560"/>
                    <a:pt x="9925" y="4781"/>
                  </a:cubicBezTo>
                  <a:cubicBezTo>
                    <a:pt x="9123" y="1848"/>
                    <a:pt x="6542" y="19"/>
                    <a:pt x="3208" y="19"/>
                  </a:cubicBezTo>
                  <a:cubicBezTo>
                    <a:pt x="3100" y="6"/>
                    <a:pt x="2990" y="0"/>
                    <a:pt x="288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8"/>
            <p:cNvSpPr/>
            <p:nvPr/>
          </p:nvSpPr>
          <p:spPr>
            <a:xfrm>
              <a:off x="1991375" y="859850"/>
              <a:ext cx="196750" cy="132150"/>
            </a:xfrm>
            <a:custGeom>
              <a:rect b="b" l="l" r="r" t="t"/>
              <a:pathLst>
                <a:path extrusionOk="0" h="5286" w="7870">
                  <a:moveTo>
                    <a:pt x="1650" y="0"/>
                  </a:moveTo>
                  <a:cubicBezTo>
                    <a:pt x="1218" y="0"/>
                    <a:pt x="778" y="84"/>
                    <a:pt x="326" y="269"/>
                  </a:cubicBezTo>
                  <a:cubicBezTo>
                    <a:pt x="226" y="319"/>
                    <a:pt x="50" y="294"/>
                    <a:pt x="25" y="469"/>
                  </a:cubicBezTo>
                  <a:cubicBezTo>
                    <a:pt x="0" y="670"/>
                    <a:pt x="151" y="720"/>
                    <a:pt x="301" y="770"/>
                  </a:cubicBezTo>
                  <a:cubicBezTo>
                    <a:pt x="451" y="820"/>
                    <a:pt x="602" y="896"/>
                    <a:pt x="777" y="921"/>
                  </a:cubicBezTo>
                  <a:cubicBezTo>
                    <a:pt x="2206" y="1196"/>
                    <a:pt x="3334" y="1973"/>
                    <a:pt x="4311" y="3026"/>
                  </a:cubicBezTo>
                  <a:cubicBezTo>
                    <a:pt x="4913" y="3678"/>
                    <a:pt x="5213" y="4530"/>
                    <a:pt x="5865" y="5106"/>
                  </a:cubicBezTo>
                  <a:cubicBezTo>
                    <a:pt x="6139" y="5201"/>
                    <a:pt x="6413" y="5285"/>
                    <a:pt x="6671" y="5285"/>
                  </a:cubicBezTo>
                  <a:cubicBezTo>
                    <a:pt x="6955" y="5285"/>
                    <a:pt x="7220" y="5183"/>
                    <a:pt x="7444" y="4881"/>
                  </a:cubicBezTo>
                  <a:cubicBezTo>
                    <a:pt x="7870" y="4329"/>
                    <a:pt x="7870" y="3753"/>
                    <a:pt x="7469" y="3201"/>
                  </a:cubicBezTo>
                  <a:cubicBezTo>
                    <a:pt x="6241" y="2124"/>
                    <a:pt x="4938" y="1171"/>
                    <a:pt x="3484" y="469"/>
                  </a:cubicBezTo>
                  <a:cubicBezTo>
                    <a:pt x="2878" y="174"/>
                    <a:pt x="2271" y="0"/>
                    <a:pt x="165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18"/>
            <p:cNvSpPr/>
            <p:nvPr/>
          </p:nvSpPr>
          <p:spPr>
            <a:xfrm>
              <a:off x="2646150" y="1208650"/>
              <a:ext cx="56400" cy="67100"/>
            </a:xfrm>
            <a:custGeom>
              <a:rect b="b" l="l" r="r" t="t"/>
              <a:pathLst>
                <a:path extrusionOk="0" h="2684" w="2256">
                  <a:moveTo>
                    <a:pt x="1069" y="1"/>
                  </a:moveTo>
                  <a:cubicBezTo>
                    <a:pt x="459" y="1"/>
                    <a:pt x="0" y="668"/>
                    <a:pt x="25" y="1505"/>
                  </a:cubicBezTo>
                  <a:cubicBezTo>
                    <a:pt x="49" y="2118"/>
                    <a:pt x="578" y="2684"/>
                    <a:pt x="1141" y="2684"/>
                  </a:cubicBezTo>
                  <a:cubicBezTo>
                    <a:pt x="1154" y="2684"/>
                    <a:pt x="1166" y="2684"/>
                    <a:pt x="1178" y="2683"/>
                  </a:cubicBezTo>
                  <a:cubicBezTo>
                    <a:pt x="1754" y="2683"/>
                    <a:pt x="2256" y="1981"/>
                    <a:pt x="2230" y="1229"/>
                  </a:cubicBezTo>
                  <a:cubicBezTo>
                    <a:pt x="2205" y="603"/>
                    <a:pt x="1679" y="1"/>
                    <a:pt x="1103" y="1"/>
                  </a:cubicBezTo>
                  <a:cubicBezTo>
                    <a:pt x="1091" y="1"/>
                    <a:pt x="1080" y="1"/>
                    <a:pt x="1069" y="1"/>
                  </a:cubicBezTo>
                  <a:close/>
                </a:path>
              </a:pathLst>
            </a:custGeom>
            <a:solidFill>
              <a:srgbClr val="FF82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18"/>
            <p:cNvSpPr/>
            <p:nvPr/>
          </p:nvSpPr>
          <p:spPr>
            <a:xfrm>
              <a:off x="2137975" y="939875"/>
              <a:ext cx="54550" cy="56025"/>
            </a:xfrm>
            <a:custGeom>
              <a:rect b="b" l="l" r="r" t="t"/>
              <a:pathLst>
                <a:path extrusionOk="0" h="2241" w="2182">
                  <a:moveTo>
                    <a:pt x="1605" y="0"/>
                  </a:moveTo>
                  <a:lnTo>
                    <a:pt x="1605" y="0"/>
                  </a:lnTo>
                  <a:cubicBezTo>
                    <a:pt x="1655" y="301"/>
                    <a:pt x="1780" y="602"/>
                    <a:pt x="1755" y="903"/>
                  </a:cubicBezTo>
                  <a:cubicBezTo>
                    <a:pt x="1730" y="1730"/>
                    <a:pt x="1354" y="1905"/>
                    <a:pt x="1" y="1905"/>
                  </a:cubicBezTo>
                  <a:cubicBezTo>
                    <a:pt x="344" y="2126"/>
                    <a:pt x="628" y="2240"/>
                    <a:pt x="882" y="2240"/>
                  </a:cubicBezTo>
                  <a:cubicBezTo>
                    <a:pt x="1203" y="2240"/>
                    <a:pt x="1475" y="2058"/>
                    <a:pt x="1755" y="1680"/>
                  </a:cubicBezTo>
                  <a:cubicBezTo>
                    <a:pt x="2181" y="1103"/>
                    <a:pt x="2131" y="477"/>
                    <a:pt x="1605" y="0"/>
                  </a:cubicBezTo>
                  <a:close/>
                </a:path>
              </a:pathLst>
            </a:custGeom>
            <a:solidFill>
              <a:srgbClr val="FF6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118"/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18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三</a:t>
            </a:r>
            <a:r>
              <a:rPr lang="en" sz="4500"/>
              <a:t>号男嘉宾入场</a:t>
            </a:r>
            <a:endParaRPr sz="4500"/>
          </a:p>
        </p:txBody>
      </p:sp>
      <p:pic>
        <p:nvPicPr>
          <p:cNvPr id="1192" name="Google Shape;1192;p118" title="男嘉宾入场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187" y="4379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9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选择心动女生</a:t>
            </a:r>
            <a:endParaRPr/>
          </a:p>
        </p:txBody>
      </p:sp>
      <p:grpSp>
        <p:nvGrpSpPr>
          <p:cNvPr id="1198" name="Google Shape;1198;p119"/>
          <p:cNvGrpSpPr/>
          <p:nvPr/>
        </p:nvGrpSpPr>
        <p:grpSpPr>
          <a:xfrm>
            <a:off x="456375" y="2013588"/>
            <a:ext cx="2032000" cy="1188625"/>
            <a:chOff x="3001400" y="3575225"/>
            <a:chExt cx="2032000" cy="1188625"/>
          </a:xfrm>
        </p:grpSpPr>
        <p:sp>
          <p:nvSpPr>
            <p:cNvPr id="1199" name="Google Shape;1199;p119"/>
            <p:cNvSpPr/>
            <p:nvPr/>
          </p:nvSpPr>
          <p:spPr>
            <a:xfrm>
              <a:off x="3001400" y="3575225"/>
              <a:ext cx="2032000" cy="1188625"/>
            </a:xfrm>
            <a:custGeom>
              <a:rect b="b" l="l" r="r" t="t"/>
              <a:pathLst>
                <a:path extrusionOk="0" h="47545" w="81280">
                  <a:moveTo>
                    <a:pt x="42908" y="0"/>
                  </a:moveTo>
                  <a:cubicBezTo>
                    <a:pt x="40878" y="0"/>
                    <a:pt x="38823" y="652"/>
                    <a:pt x="37169" y="1805"/>
                  </a:cubicBezTo>
                  <a:cubicBezTo>
                    <a:pt x="36968" y="1955"/>
                    <a:pt x="36793" y="2081"/>
                    <a:pt x="36617" y="2231"/>
                  </a:cubicBezTo>
                  <a:lnTo>
                    <a:pt x="36467" y="2356"/>
                  </a:lnTo>
                  <a:cubicBezTo>
                    <a:pt x="36342" y="2482"/>
                    <a:pt x="36216" y="2582"/>
                    <a:pt x="36091" y="2707"/>
                  </a:cubicBezTo>
                  <a:lnTo>
                    <a:pt x="35941" y="2858"/>
                  </a:lnTo>
                  <a:cubicBezTo>
                    <a:pt x="35615" y="3183"/>
                    <a:pt x="35314" y="3534"/>
                    <a:pt x="35038" y="3885"/>
                  </a:cubicBezTo>
                  <a:cubicBezTo>
                    <a:pt x="35013" y="3935"/>
                    <a:pt x="34913" y="4061"/>
                    <a:pt x="34913" y="4061"/>
                  </a:cubicBezTo>
                  <a:cubicBezTo>
                    <a:pt x="34813" y="4211"/>
                    <a:pt x="34738" y="4361"/>
                    <a:pt x="34637" y="4512"/>
                  </a:cubicBezTo>
                  <a:cubicBezTo>
                    <a:pt x="34637" y="4512"/>
                    <a:pt x="34562" y="4637"/>
                    <a:pt x="34537" y="4687"/>
                  </a:cubicBezTo>
                  <a:cubicBezTo>
                    <a:pt x="34412" y="4913"/>
                    <a:pt x="34286" y="5113"/>
                    <a:pt x="34211" y="5314"/>
                  </a:cubicBezTo>
                  <a:cubicBezTo>
                    <a:pt x="33860" y="6066"/>
                    <a:pt x="33610" y="6868"/>
                    <a:pt x="33484" y="7745"/>
                  </a:cubicBezTo>
                  <a:cubicBezTo>
                    <a:pt x="33033" y="8096"/>
                    <a:pt x="32632" y="8497"/>
                    <a:pt x="32256" y="8898"/>
                  </a:cubicBezTo>
                  <a:cubicBezTo>
                    <a:pt x="30878" y="10477"/>
                    <a:pt x="30026" y="12381"/>
                    <a:pt x="29474" y="14036"/>
                  </a:cubicBezTo>
                  <a:cubicBezTo>
                    <a:pt x="28221" y="13033"/>
                    <a:pt x="26692" y="12281"/>
                    <a:pt x="24813" y="11705"/>
                  </a:cubicBezTo>
                  <a:cubicBezTo>
                    <a:pt x="23910" y="11429"/>
                    <a:pt x="22958" y="11279"/>
                    <a:pt x="22006" y="11279"/>
                  </a:cubicBezTo>
                  <a:cubicBezTo>
                    <a:pt x="20201" y="11279"/>
                    <a:pt x="18522" y="11805"/>
                    <a:pt x="17168" y="12782"/>
                  </a:cubicBezTo>
                  <a:cubicBezTo>
                    <a:pt x="16617" y="13183"/>
                    <a:pt x="16116" y="13660"/>
                    <a:pt x="15690" y="14236"/>
                  </a:cubicBezTo>
                  <a:cubicBezTo>
                    <a:pt x="15665" y="14261"/>
                    <a:pt x="15640" y="14286"/>
                    <a:pt x="15640" y="14311"/>
                  </a:cubicBezTo>
                  <a:cubicBezTo>
                    <a:pt x="15590" y="14361"/>
                    <a:pt x="15564" y="14412"/>
                    <a:pt x="15539" y="14462"/>
                  </a:cubicBezTo>
                  <a:lnTo>
                    <a:pt x="15514" y="14487"/>
                  </a:lnTo>
                  <a:cubicBezTo>
                    <a:pt x="15414" y="14612"/>
                    <a:pt x="15339" y="14737"/>
                    <a:pt x="15264" y="14863"/>
                  </a:cubicBezTo>
                  <a:cubicBezTo>
                    <a:pt x="15214" y="14938"/>
                    <a:pt x="15163" y="15013"/>
                    <a:pt x="15138" y="15088"/>
                  </a:cubicBezTo>
                  <a:cubicBezTo>
                    <a:pt x="15063" y="15214"/>
                    <a:pt x="14988" y="15339"/>
                    <a:pt x="14913" y="15489"/>
                  </a:cubicBezTo>
                  <a:cubicBezTo>
                    <a:pt x="14863" y="15564"/>
                    <a:pt x="14838" y="15615"/>
                    <a:pt x="14813" y="15690"/>
                  </a:cubicBezTo>
                  <a:cubicBezTo>
                    <a:pt x="14737" y="15840"/>
                    <a:pt x="14662" y="15990"/>
                    <a:pt x="14587" y="16166"/>
                  </a:cubicBezTo>
                  <a:cubicBezTo>
                    <a:pt x="14587" y="16216"/>
                    <a:pt x="14562" y="16266"/>
                    <a:pt x="14537" y="16291"/>
                  </a:cubicBezTo>
                  <a:cubicBezTo>
                    <a:pt x="14462" y="16517"/>
                    <a:pt x="14387" y="16717"/>
                    <a:pt x="14336" y="16943"/>
                  </a:cubicBezTo>
                  <a:cubicBezTo>
                    <a:pt x="14311" y="16968"/>
                    <a:pt x="14311" y="17018"/>
                    <a:pt x="14286" y="17068"/>
                  </a:cubicBezTo>
                  <a:cubicBezTo>
                    <a:pt x="14236" y="17244"/>
                    <a:pt x="14211" y="17419"/>
                    <a:pt x="14161" y="17569"/>
                  </a:cubicBezTo>
                  <a:cubicBezTo>
                    <a:pt x="14136" y="17645"/>
                    <a:pt x="14136" y="17720"/>
                    <a:pt x="14111" y="17820"/>
                  </a:cubicBezTo>
                  <a:cubicBezTo>
                    <a:pt x="14086" y="17945"/>
                    <a:pt x="14061" y="18096"/>
                    <a:pt x="14036" y="18246"/>
                  </a:cubicBezTo>
                  <a:cubicBezTo>
                    <a:pt x="14036" y="18321"/>
                    <a:pt x="14011" y="18422"/>
                    <a:pt x="14011" y="18497"/>
                  </a:cubicBezTo>
                  <a:cubicBezTo>
                    <a:pt x="13986" y="18647"/>
                    <a:pt x="13960" y="18798"/>
                    <a:pt x="13960" y="18948"/>
                  </a:cubicBezTo>
                  <a:cubicBezTo>
                    <a:pt x="13960" y="18948"/>
                    <a:pt x="13935" y="19098"/>
                    <a:pt x="13935" y="19173"/>
                  </a:cubicBezTo>
                  <a:cubicBezTo>
                    <a:pt x="13935" y="19349"/>
                    <a:pt x="13935" y="19549"/>
                    <a:pt x="13935" y="19750"/>
                  </a:cubicBezTo>
                  <a:lnTo>
                    <a:pt x="13910" y="19850"/>
                  </a:lnTo>
                  <a:cubicBezTo>
                    <a:pt x="13935" y="20051"/>
                    <a:pt x="13935" y="20276"/>
                    <a:pt x="13960" y="20502"/>
                  </a:cubicBezTo>
                  <a:cubicBezTo>
                    <a:pt x="13960" y="20552"/>
                    <a:pt x="13960" y="20702"/>
                    <a:pt x="13960" y="20702"/>
                  </a:cubicBezTo>
                  <a:cubicBezTo>
                    <a:pt x="13986" y="20853"/>
                    <a:pt x="14011" y="21028"/>
                    <a:pt x="14011" y="21178"/>
                  </a:cubicBezTo>
                  <a:cubicBezTo>
                    <a:pt x="14036" y="21254"/>
                    <a:pt x="14036" y="21329"/>
                    <a:pt x="14061" y="21404"/>
                  </a:cubicBezTo>
                  <a:cubicBezTo>
                    <a:pt x="14086" y="21554"/>
                    <a:pt x="14111" y="21705"/>
                    <a:pt x="14136" y="21855"/>
                  </a:cubicBezTo>
                  <a:cubicBezTo>
                    <a:pt x="14161" y="21930"/>
                    <a:pt x="14161" y="22006"/>
                    <a:pt x="14186" y="22081"/>
                  </a:cubicBezTo>
                  <a:cubicBezTo>
                    <a:pt x="14211" y="22231"/>
                    <a:pt x="14261" y="22382"/>
                    <a:pt x="14311" y="22532"/>
                  </a:cubicBezTo>
                  <a:cubicBezTo>
                    <a:pt x="14311" y="22532"/>
                    <a:pt x="14336" y="22707"/>
                    <a:pt x="14361" y="22732"/>
                  </a:cubicBezTo>
                  <a:cubicBezTo>
                    <a:pt x="14412" y="22958"/>
                    <a:pt x="14487" y="23158"/>
                    <a:pt x="14562" y="23384"/>
                  </a:cubicBezTo>
                  <a:cubicBezTo>
                    <a:pt x="15590" y="26116"/>
                    <a:pt x="17645" y="28572"/>
                    <a:pt x="20828" y="30828"/>
                  </a:cubicBezTo>
                  <a:cubicBezTo>
                    <a:pt x="19976" y="31279"/>
                    <a:pt x="19148" y="31730"/>
                    <a:pt x="18346" y="32181"/>
                  </a:cubicBezTo>
                  <a:cubicBezTo>
                    <a:pt x="17269" y="31680"/>
                    <a:pt x="16016" y="31429"/>
                    <a:pt x="14712" y="31429"/>
                  </a:cubicBezTo>
                  <a:cubicBezTo>
                    <a:pt x="14462" y="31429"/>
                    <a:pt x="14186" y="31429"/>
                    <a:pt x="13910" y="31454"/>
                  </a:cubicBezTo>
                  <a:cubicBezTo>
                    <a:pt x="11805" y="31630"/>
                    <a:pt x="9875" y="32407"/>
                    <a:pt x="8422" y="33058"/>
                  </a:cubicBezTo>
                  <a:cubicBezTo>
                    <a:pt x="6366" y="33961"/>
                    <a:pt x="4386" y="35063"/>
                    <a:pt x="2507" y="36316"/>
                  </a:cubicBezTo>
                  <a:lnTo>
                    <a:pt x="0" y="37996"/>
                  </a:lnTo>
                  <a:lnTo>
                    <a:pt x="8873" y="39374"/>
                  </a:lnTo>
                  <a:lnTo>
                    <a:pt x="4813" y="47545"/>
                  </a:lnTo>
                  <a:lnTo>
                    <a:pt x="7645" y="46442"/>
                  </a:lnTo>
                  <a:cubicBezTo>
                    <a:pt x="9750" y="45640"/>
                    <a:pt x="11805" y="44637"/>
                    <a:pt x="13735" y="43484"/>
                  </a:cubicBezTo>
                  <a:cubicBezTo>
                    <a:pt x="15088" y="42682"/>
                    <a:pt x="16843" y="41529"/>
                    <a:pt x="18171" y="39900"/>
                  </a:cubicBezTo>
                  <a:cubicBezTo>
                    <a:pt x="19449" y="38397"/>
                    <a:pt x="20076" y="36793"/>
                    <a:pt x="20051" y="35214"/>
                  </a:cubicBezTo>
                  <a:cubicBezTo>
                    <a:pt x="21504" y="34437"/>
                    <a:pt x="22883" y="33710"/>
                    <a:pt x="24236" y="32958"/>
                  </a:cubicBezTo>
                  <a:cubicBezTo>
                    <a:pt x="29048" y="35690"/>
                    <a:pt x="33635" y="36868"/>
                    <a:pt x="39424" y="36868"/>
                  </a:cubicBezTo>
                  <a:lnTo>
                    <a:pt x="39976" y="36868"/>
                  </a:lnTo>
                  <a:lnTo>
                    <a:pt x="40301" y="36517"/>
                  </a:lnTo>
                  <a:cubicBezTo>
                    <a:pt x="40602" y="36241"/>
                    <a:pt x="40878" y="35940"/>
                    <a:pt x="41204" y="35565"/>
                  </a:cubicBezTo>
                  <a:cubicBezTo>
                    <a:pt x="41279" y="35489"/>
                    <a:pt x="41354" y="35414"/>
                    <a:pt x="41404" y="35339"/>
                  </a:cubicBezTo>
                  <a:cubicBezTo>
                    <a:pt x="41705" y="35013"/>
                    <a:pt x="41981" y="34687"/>
                    <a:pt x="42231" y="34362"/>
                  </a:cubicBezTo>
                  <a:lnTo>
                    <a:pt x="42382" y="34136"/>
                  </a:lnTo>
                  <a:cubicBezTo>
                    <a:pt x="42507" y="34011"/>
                    <a:pt x="42632" y="33860"/>
                    <a:pt x="42733" y="33710"/>
                  </a:cubicBezTo>
                  <a:lnTo>
                    <a:pt x="44036" y="31905"/>
                  </a:lnTo>
                  <a:lnTo>
                    <a:pt x="43910" y="31880"/>
                  </a:lnTo>
                  <a:cubicBezTo>
                    <a:pt x="44111" y="31605"/>
                    <a:pt x="44286" y="31304"/>
                    <a:pt x="44437" y="30978"/>
                  </a:cubicBezTo>
                  <a:cubicBezTo>
                    <a:pt x="45740" y="32582"/>
                    <a:pt x="47093" y="34111"/>
                    <a:pt x="48472" y="35565"/>
                  </a:cubicBezTo>
                  <a:lnTo>
                    <a:pt x="49199" y="36266"/>
                  </a:lnTo>
                  <a:lnTo>
                    <a:pt x="55414" y="31905"/>
                  </a:lnTo>
                  <a:cubicBezTo>
                    <a:pt x="59224" y="29249"/>
                    <a:pt x="63159" y="26467"/>
                    <a:pt x="66141" y="22657"/>
                  </a:cubicBezTo>
                  <a:cubicBezTo>
                    <a:pt x="69475" y="18371"/>
                    <a:pt x="70853" y="13409"/>
                    <a:pt x="69926" y="9023"/>
                  </a:cubicBezTo>
                  <a:lnTo>
                    <a:pt x="73084" y="7219"/>
                  </a:lnTo>
                  <a:cubicBezTo>
                    <a:pt x="73359" y="7970"/>
                    <a:pt x="73610" y="8873"/>
                    <a:pt x="73835" y="9675"/>
                  </a:cubicBezTo>
                  <a:cubicBezTo>
                    <a:pt x="74036" y="10427"/>
                    <a:pt x="74211" y="11078"/>
                    <a:pt x="74387" y="11554"/>
                  </a:cubicBezTo>
                  <a:lnTo>
                    <a:pt x="75414" y="14286"/>
                  </a:lnTo>
                  <a:lnTo>
                    <a:pt x="76592" y="11630"/>
                  </a:lnTo>
                  <a:cubicBezTo>
                    <a:pt x="78522" y="7143"/>
                    <a:pt x="79224" y="5489"/>
                    <a:pt x="79550" y="4712"/>
                  </a:cubicBezTo>
                  <a:cubicBezTo>
                    <a:pt x="79876" y="3935"/>
                    <a:pt x="79876" y="3935"/>
                    <a:pt x="80452" y="2732"/>
                  </a:cubicBezTo>
                  <a:lnTo>
                    <a:pt x="81279" y="1003"/>
                  </a:lnTo>
                  <a:lnTo>
                    <a:pt x="66317" y="1128"/>
                  </a:lnTo>
                  <a:lnTo>
                    <a:pt x="68898" y="3208"/>
                  </a:lnTo>
                  <a:cubicBezTo>
                    <a:pt x="69324" y="3559"/>
                    <a:pt x="69825" y="3885"/>
                    <a:pt x="70327" y="4236"/>
                  </a:cubicBezTo>
                  <a:cubicBezTo>
                    <a:pt x="70803" y="4562"/>
                    <a:pt x="71304" y="4913"/>
                    <a:pt x="71730" y="5264"/>
                  </a:cubicBezTo>
                  <a:cubicBezTo>
                    <a:pt x="70928" y="5715"/>
                    <a:pt x="70051" y="6241"/>
                    <a:pt x="69174" y="6742"/>
                  </a:cubicBezTo>
                  <a:cubicBezTo>
                    <a:pt x="68522" y="5314"/>
                    <a:pt x="67620" y="4136"/>
                    <a:pt x="66467" y="3359"/>
                  </a:cubicBezTo>
                  <a:cubicBezTo>
                    <a:pt x="65239" y="2507"/>
                    <a:pt x="63685" y="2031"/>
                    <a:pt x="62031" y="2031"/>
                  </a:cubicBezTo>
                  <a:cubicBezTo>
                    <a:pt x="60627" y="2031"/>
                    <a:pt x="59174" y="2356"/>
                    <a:pt x="57820" y="2958"/>
                  </a:cubicBezTo>
                  <a:cubicBezTo>
                    <a:pt x="55740" y="3910"/>
                    <a:pt x="54261" y="5289"/>
                    <a:pt x="52808" y="6792"/>
                  </a:cubicBezTo>
                  <a:cubicBezTo>
                    <a:pt x="51204" y="3284"/>
                    <a:pt x="48021" y="702"/>
                    <a:pt x="44437" y="126"/>
                  </a:cubicBezTo>
                  <a:cubicBezTo>
                    <a:pt x="43936" y="51"/>
                    <a:pt x="43434" y="0"/>
                    <a:pt x="429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19"/>
            <p:cNvSpPr/>
            <p:nvPr/>
          </p:nvSpPr>
          <p:spPr>
            <a:xfrm>
              <a:off x="3181850" y="4424850"/>
              <a:ext cx="302025" cy="283875"/>
            </a:xfrm>
            <a:custGeom>
              <a:rect b="b" l="l" r="r" t="t"/>
              <a:pathLst>
                <a:path extrusionOk="0" h="11355" w="12081">
                  <a:moveTo>
                    <a:pt x="11454" y="1"/>
                  </a:moveTo>
                  <a:lnTo>
                    <a:pt x="3384" y="4562"/>
                  </a:lnTo>
                  <a:lnTo>
                    <a:pt x="1" y="11354"/>
                  </a:lnTo>
                  <a:cubicBezTo>
                    <a:pt x="2056" y="10577"/>
                    <a:pt x="4011" y="9625"/>
                    <a:pt x="5890" y="8497"/>
                  </a:cubicBezTo>
                  <a:cubicBezTo>
                    <a:pt x="7419" y="7570"/>
                    <a:pt x="8923" y="6542"/>
                    <a:pt x="10051" y="5164"/>
                  </a:cubicBezTo>
                  <a:cubicBezTo>
                    <a:pt x="11204" y="3810"/>
                    <a:pt x="12081" y="1955"/>
                    <a:pt x="1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19"/>
            <p:cNvSpPr/>
            <p:nvPr/>
          </p:nvSpPr>
          <p:spPr>
            <a:xfrm>
              <a:off x="4671200" y="3707425"/>
              <a:ext cx="182375" cy="104675"/>
            </a:xfrm>
            <a:custGeom>
              <a:rect b="b" l="l" r="r" t="t"/>
              <a:pathLst>
                <a:path extrusionOk="0" fill="none" h="4187" w="7295">
                  <a:moveTo>
                    <a:pt x="1" y="4186"/>
                  </a:moveTo>
                  <a:cubicBezTo>
                    <a:pt x="1830" y="3134"/>
                    <a:pt x="5515" y="1003"/>
                    <a:pt x="7294" y="1"/>
                  </a:cubicBezTo>
                </a:path>
              </a:pathLst>
            </a:custGeom>
            <a:noFill/>
            <a:ln cap="flat" cmpd="sng" w="29450">
              <a:solidFill>
                <a:srgbClr val="FB99B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19"/>
            <p:cNvSpPr/>
            <p:nvPr/>
          </p:nvSpPr>
          <p:spPr>
            <a:xfrm>
              <a:off x="4742000" y="3630350"/>
              <a:ext cx="244400" cy="223725"/>
            </a:xfrm>
            <a:custGeom>
              <a:rect b="b" l="l" r="r" t="t"/>
              <a:pathLst>
                <a:path extrusionOk="0" h="8949" w="9776">
                  <a:moveTo>
                    <a:pt x="9775" y="1"/>
                  </a:moveTo>
                  <a:cubicBezTo>
                    <a:pt x="6517" y="26"/>
                    <a:pt x="3259" y="51"/>
                    <a:pt x="1" y="76"/>
                  </a:cubicBezTo>
                  <a:cubicBezTo>
                    <a:pt x="1129" y="978"/>
                    <a:pt x="2808" y="1906"/>
                    <a:pt x="3760" y="2983"/>
                  </a:cubicBezTo>
                  <a:cubicBezTo>
                    <a:pt x="4713" y="4086"/>
                    <a:pt x="5364" y="7570"/>
                    <a:pt x="5866" y="8948"/>
                  </a:cubicBezTo>
                  <a:cubicBezTo>
                    <a:pt x="9775" y="1"/>
                    <a:pt x="8547" y="2507"/>
                    <a:pt x="9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19"/>
            <p:cNvSpPr/>
            <p:nvPr/>
          </p:nvSpPr>
          <p:spPr>
            <a:xfrm>
              <a:off x="3851650" y="3604550"/>
              <a:ext cx="894150" cy="839125"/>
            </a:xfrm>
            <a:custGeom>
              <a:rect b="b" l="l" r="r" t="t"/>
              <a:pathLst>
                <a:path extrusionOk="0" h="33565" w="35766">
                  <a:moveTo>
                    <a:pt x="8912" y="0"/>
                  </a:moveTo>
                  <a:cubicBezTo>
                    <a:pt x="5768" y="0"/>
                    <a:pt x="2598" y="1759"/>
                    <a:pt x="1279" y="4617"/>
                  </a:cubicBezTo>
                  <a:cubicBezTo>
                    <a:pt x="1" y="7349"/>
                    <a:pt x="502" y="10632"/>
                    <a:pt x="1755" y="13364"/>
                  </a:cubicBezTo>
                  <a:cubicBezTo>
                    <a:pt x="5139" y="20808"/>
                    <a:pt x="9625" y="27700"/>
                    <a:pt x="15314" y="33564"/>
                  </a:cubicBezTo>
                  <a:lnTo>
                    <a:pt x="20728" y="29755"/>
                  </a:lnTo>
                  <a:cubicBezTo>
                    <a:pt x="24512" y="27123"/>
                    <a:pt x="28347" y="24417"/>
                    <a:pt x="31204" y="20757"/>
                  </a:cubicBezTo>
                  <a:cubicBezTo>
                    <a:pt x="34036" y="17123"/>
                    <a:pt x="35765" y="12336"/>
                    <a:pt x="34713" y="7850"/>
                  </a:cubicBezTo>
                  <a:cubicBezTo>
                    <a:pt x="34262" y="6020"/>
                    <a:pt x="33334" y="4216"/>
                    <a:pt x="31780" y="3138"/>
                  </a:cubicBezTo>
                  <a:cubicBezTo>
                    <a:pt x="30676" y="2381"/>
                    <a:pt x="29367" y="2051"/>
                    <a:pt x="28034" y="2051"/>
                  </a:cubicBezTo>
                  <a:cubicBezTo>
                    <a:pt x="26764" y="2051"/>
                    <a:pt x="25473" y="2349"/>
                    <a:pt x="24312" y="2863"/>
                  </a:cubicBezTo>
                  <a:cubicBezTo>
                    <a:pt x="21931" y="3940"/>
                    <a:pt x="20402" y="5645"/>
                    <a:pt x="18597" y="7524"/>
                  </a:cubicBezTo>
                  <a:cubicBezTo>
                    <a:pt x="18271" y="7474"/>
                    <a:pt x="18146" y="7123"/>
                    <a:pt x="18021" y="6848"/>
                  </a:cubicBezTo>
                  <a:cubicBezTo>
                    <a:pt x="16793" y="3464"/>
                    <a:pt x="13785" y="707"/>
                    <a:pt x="10226" y="106"/>
                  </a:cubicBezTo>
                  <a:cubicBezTo>
                    <a:pt x="9792" y="35"/>
                    <a:pt x="9352" y="0"/>
                    <a:pt x="8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19"/>
            <p:cNvSpPr/>
            <p:nvPr/>
          </p:nvSpPr>
          <p:spPr>
            <a:xfrm>
              <a:off x="3851650" y="3644775"/>
              <a:ext cx="473100" cy="798900"/>
            </a:xfrm>
            <a:custGeom>
              <a:rect b="b" l="l" r="r" t="t"/>
              <a:pathLst>
                <a:path extrusionOk="0" h="31956" w="18924">
                  <a:moveTo>
                    <a:pt x="3835" y="0"/>
                  </a:moveTo>
                  <a:cubicBezTo>
                    <a:pt x="2733" y="777"/>
                    <a:pt x="1830" y="1780"/>
                    <a:pt x="1279" y="3008"/>
                  </a:cubicBezTo>
                  <a:cubicBezTo>
                    <a:pt x="1" y="5740"/>
                    <a:pt x="502" y="9023"/>
                    <a:pt x="1755" y="11755"/>
                  </a:cubicBezTo>
                  <a:cubicBezTo>
                    <a:pt x="5139" y="19199"/>
                    <a:pt x="9625" y="26091"/>
                    <a:pt x="15314" y="31955"/>
                  </a:cubicBezTo>
                  <a:cubicBezTo>
                    <a:pt x="17119" y="30702"/>
                    <a:pt x="17119" y="30702"/>
                    <a:pt x="18923" y="29424"/>
                  </a:cubicBezTo>
                  <a:cubicBezTo>
                    <a:pt x="8798" y="22782"/>
                    <a:pt x="3835" y="0"/>
                    <a:pt x="3835" y="0"/>
                  </a:cubicBezTo>
                  <a:close/>
                </a:path>
              </a:pathLst>
            </a:custGeom>
            <a:solidFill>
              <a:srgbClr val="DA4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19"/>
            <p:cNvSpPr/>
            <p:nvPr/>
          </p:nvSpPr>
          <p:spPr>
            <a:xfrm>
              <a:off x="3363550" y="3749775"/>
              <a:ext cx="819575" cy="717700"/>
            </a:xfrm>
            <a:custGeom>
              <a:rect b="b" l="l" r="r" t="t"/>
              <a:pathLst>
                <a:path extrusionOk="0" h="28708" w="32783">
                  <a:moveTo>
                    <a:pt x="24178" y="0"/>
                  </a:moveTo>
                  <a:cubicBezTo>
                    <a:pt x="22097" y="0"/>
                    <a:pt x="20054" y="1116"/>
                    <a:pt x="18647" y="2718"/>
                  </a:cubicBezTo>
                  <a:cubicBezTo>
                    <a:pt x="17043" y="4547"/>
                    <a:pt x="16166" y="6903"/>
                    <a:pt x="15565" y="9284"/>
                  </a:cubicBezTo>
                  <a:cubicBezTo>
                    <a:pt x="14086" y="7530"/>
                    <a:pt x="12206" y="6527"/>
                    <a:pt x="10001" y="5851"/>
                  </a:cubicBezTo>
                  <a:cubicBezTo>
                    <a:pt x="9209" y="5608"/>
                    <a:pt x="8373" y="5481"/>
                    <a:pt x="7539" y="5481"/>
                  </a:cubicBezTo>
                  <a:cubicBezTo>
                    <a:pt x="6051" y="5481"/>
                    <a:pt x="4573" y="5885"/>
                    <a:pt x="3384" y="6753"/>
                  </a:cubicBezTo>
                  <a:cubicBezTo>
                    <a:pt x="627" y="8758"/>
                    <a:pt x="1" y="12793"/>
                    <a:pt x="1179" y="15976"/>
                  </a:cubicBezTo>
                  <a:cubicBezTo>
                    <a:pt x="2382" y="19159"/>
                    <a:pt x="5038" y="21590"/>
                    <a:pt x="7870" y="23470"/>
                  </a:cubicBezTo>
                  <a:cubicBezTo>
                    <a:pt x="13485" y="27154"/>
                    <a:pt x="18297" y="28708"/>
                    <a:pt x="24988" y="28708"/>
                  </a:cubicBezTo>
                  <a:cubicBezTo>
                    <a:pt x="30277" y="23470"/>
                    <a:pt x="32783" y="15575"/>
                    <a:pt x="31480" y="8282"/>
                  </a:cubicBezTo>
                  <a:cubicBezTo>
                    <a:pt x="30828" y="4648"/>
                    <a:pt x="28773" y="738"/>
                    <a:pt x="25164" y="86"/>
                  </a:cubicBezTo>
                  <a:cubicBezTo>
                    <a:pt x="24836" y="28"/>
                    <a:pt x="24506" y="0"/>
                    <a:pt x="24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19"/>
            <p:cNvSpPr/>
            <p:nvPr/>
          </p:nvSpPr>
          <p:spPr>
            <a:xfrm>
              <a:off x="3311575" y="3949275"/>
              <a:ext cx="734350" cy="518200"/>
            </a:xfrm>
            <a:custGeom>
              <a:rect b="b" l="l" r="r" t="t"/>
              <a:pathLst>
                <a:path extrusionOk="0" h="20728" w="29374">
                  <a:moveTo>
                    <a:pt x="4210" y="1"/>
                  </a:moveTo>
                  <a:cubicBezTo>
                    <a:pt x="2556" y="2156"/>
                    <a:pt x="2280" y="5364"/>
                    <a:pt x="3258" y="7996"/>
                  </a:cubicBezTo>
                  <a:cubicBezTo>
                    <a:pt x="4461" y="11179"/>
                    <a:pt x="7117" y="13610"/>
                    <a:pt x="9949" y="15490"/>
                  </a:cubicBezTo>
                  <a:cubicBezTo>
                    <a:pt x="15564" y="19174"/>
                    <a:pt x="20376" y="20728"/>
                    <a:pt x="27067" y="20728"/>
                  </a:cubicBezTo>
                  <a:cubicBezTo>
                    <a:pt x="27920" y="19901"/>
                    <a:pt x="28671" y="18999"/>
                    <a:pt x="29373" y="18046"/>
                  </a:cubicBezTo>
                  <a:lnTo>
                    <a:pt x="26290" y="17921"/>
                  </a:lnTo>
                  <a:cubicBezTo>
                    <a:pt x="0" y="14437"/>
                    <a:pt x="4210" y="2"/>
                    <a:pt x="4210" y="1"/>
                  </a:cubicBezTo>
                  <a:close/>
                </a:path>
              </a:pathLst>
            </a:custGeom>
            <a:solidFill>
              <a:srgbClr val="F55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19"/>
            <p:cNvSpPr/>
            <p:nvPr/>
          </p:nvSpPr>
          <p:spPr>
            <a:xfrm>
              <a:off x="3080975" y="4390225"/>
              <a:ext cx="396650" cy="146175"/>
            </a:xfrm>
            <a:custGeom>
              <a:rect b="b" l="l" r="r" t="t"/>
              <a:pathLst>
                <a:path extrusionOk="0" h="5847" w="15866">
                  <a:moveTo>
                    <a:pt x="11573" y="1"/>
                  </a:moveTo>
                  <a:cubicBezTo>
                    <a:pt x="11324" y="1"/>
                    <a:pt x="11075" y="11"/>
                    <a:pt x="10828" y="32"/>
                  </a:cubicBezTo>
                  <a:cubicBezTo>
                    <a:pt x="9048" y="183"/>
                    <a:pt x="7344" y="809"/>
                    <a:pt x="5715" y="1536"/>
                  </a:cubicBezTo>
                  <a:cubicBezTo>
                    <a:pt x="3735" y="2413"/>
                    <a:pt x="1805" y="3491"/>
                    <a:pt x="0" y="4694"/>
                  </a:cubicBezTo>
                  <a:cubicBezTo>
                    <a:pt x="2482" y="5095"/>
                    <a:pt x="4988" y="5471"/>
                    <a:pt x="7494" y="5847"/>
                  </a:cubicBezTo>
                  <a:lnTo>
                    <a:pt x="15865" y="1361"/>
                  </a:lnTo>
                  <a:cubicBezTo>
                    <a:pt x="14657" y="411"/>
                    <a:pt x="13115" y="1"/>
                    <a:pt x="1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19"/>
            <p:cNvSpPr/>
            <p:nvPr/>
          </p:nvSpPr>
          <p:spPr>
            <a:xfrm>
              <a:off x="3249525" y="4230000"/>
              <a:ext cx="567700" cy="318925"/>
            </a:xfrm>
            <a:custGeom>
              <a:rect b="b" l="l" r="r" t="t"/>
              <a:pathLst>
                <a:path extrusionOk="0" h="12757" w="22708">
                  <a:moveTo>
                    <a:pt x="22356" y="0"/>
                  </a:moveTo>
                  <a:cubicBezTo>
                    <a:pt x="14762" y="3759"/>
                    <a:pt x="7294" y="7845"/>
                    <a:pt x="0" y="12156"/>
                  </a:cubicBezTo>
                  <a:lnTo>
                    <a:pt x="301" y="12757"/>
                  </a:lnTo>
                  <a:cubicBezTo>
                    <a:pt x="2206" y="11830"/>
                    <a:pt x="4111" y="10852"/>
                    <a:pt x="5990" y="9875"/>
                  </a:cubicBezTo>
                  <a:cubicBezTo>
                    <a:pt x="9750" y="7920"/>
                    <a:pt x="13484" y="5890"/>
                    <a:pt x="17193" y="3835"/>
                  </a:cubicBezTo>
                  <a:cubicBezTo>
                    <a:pt x="18822" y="2907"/>
                    <a:pt x="21153" y="1579"/>
                    <a:pt x="22707" y="627"/>
                  </a:cubicBezTo>
                  <a:lnTo>
                    <a:pt x="22356" y="0"/>
                  </a:lnTo>
                  <a:close/>
                </a:path>
              </a:pathLst>
            </a:custGeom>
            <a:solidFill>
              <a:srgbClr val="FB9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19"/>
            <p:cNvSpPr/>
            <p:nvPr/>
          </p:nvSpPr>
          <p:spPr>
            <a:xfrm>
              <a:off x="3981350" y="3818050"/>
              <a:ext cx="105925" cy="135675"/>
            </a:xfrm>
            <a:custGeom>
              <a:rect b="b" l="l" r="r" t="t"/>
              <a:pathLst>
                <a:path extrusionOk="0" h="5427" w="4237">
                  <a:moveTo>
                    <a:pt x="1016" y="0"/>
                  </a:moveTo>
                  <a:cubicBezTo>
                    <a:pt x="771" y="0"/>
                    <a:pt x="540" y="101"/>
                    <a:pt x="377" y="388"/>
                  </a:cubicBezTo>
                  <a:cubicBezTo>
                    <a:pt x="1" y="1089"/>
                    <a:pt x="803" y="1491"/>
                    <a:pt x="1254" y="1816"/>
                  </a:cubicBezTo>
                  <a:cubicBezTo>
                    <a:pt x="2231" y="2518"/>
                    <a:pt x="2557" y="3796"/>
                    <a:pt x="3058" y="4874"/>
                  </a:cubicBezTo>
                  <a:cubicBezTo>
                    <a:pt x="3166" y="5132"/>
                    <a:pt x="3384" y="5426"/>
                    <a:pt x="3649" y="5426"/>
                  </a:cubicBezTo>
                  <a:cubicBezTo>
                    <a:pt x="3693" y="5426"/>
                    <a:pt x="3739" y="5418"/>
                    <a:pt x="3785" y="5400"/>
                  </a:cubicBezTo>
                  <a:cubicBezTo>
                    <a:pt x="3936" y="5350"/>
                    <a:pt x="4036" y="5175"/>
                    <a:pt x="4086" y="4999"/>
                  </a:cubicBezTo>
                  <a:cubicBezTo>
                    <a:pt x="4236" y="4473"/>
                    <a:pt x="4136" y="3897"/>
                    <a:pt x="3986" y="3370"/>
                  </a:cubicBezTo>
                  <a:cubicBezTo>
                    <a:pt x="3635" y="2192"/>
                    <a:pt x="2783" y="714"/>
                    <a:pt x="1630" y="162"/>
                  </a:cubicBezTo>
                  <a:cubicBezTo>
                    <a:pt x="1436" y="71"/>
                    <a:pt x="1221" y="0"/>
                    <a:pt x="10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19"/>
            <p:cNvSpPr/>
            <p:nvPr/>
          </p:nvSpPr>
          <p:spPr>
            <a:xfrm>
              <a:off x="4072200" y="3966325"/>
              <a:ext cx="24475" cy="29875"/>
            </a:xfrm>
            <a:custGeom>
              <a:rect b="b" l="l" r="r" t="t"/>
              <a:pathLst>
                <a:path extrusionOk="0" h="1195" w="979">
                  <a:moveTo>
                    <a:pt x="343" y="0"/>
                  </a:moveTo>
                  <a:cubicBezTo>
                    <a:pt x="182" y="0"/>
                    <a:pt x="46" y="112"/>
                    <a:pt x="26" y="397"/>
                  </a:cubicBezTo>
                  <a:cubicBezTo>
                    <a:pt x="1" y="547"/>
                    <a:pt x="51" y="697"/>
                    <a:pt x="126" y="823"/>
                  </a:cubicBezTo>
                  <a:cubicBezTo>
                    <a:pt x="176" y="923"/>
                    <a:pt x="251" y="1048"/>
                    <a:pt x="352" y="1123"/>
                  </a:cubicBezTo>
                  <a:cubicBezTo>
                    <a:pt x="423" y="1159"/>
                    <a:pt x="506" y="1194"/>
                    <a:pt x="593" y="1194"/>
                  </a:cubicBezTo>
                  <a:cubicBezTo>
                    <a:pt x="629" y="1194"/>
                    <a:pt x="666" y="1188"/>
                    <a:pt x="703" y="1174"/>
                  </a:cubicBezTo>
                  <a:cubicBezTo>
                    <a:pt x="828" y="1149"/>
                    <a:pt x="903" y="1023"/>
                    <a:pt x="953" y="898"/>
                  </a:cubicBezTo>
                  <a:cubicBezTo>
                    <a:pt x="978" y="773"/>
                    <a:pt x="978" y="647"/>
                    <a:pt x="928" y="522"/>
                  </a:cubicBezTo>
                  <a:cubicBezTo>
                    <a:pt x="869" y="239"/>
                    <a:pt x="579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19"/>
            <p:cNvSpPr/>
            <p:nvPr/>
          </p:nvSpPr>
          <p:spPr>
            <a:xfrm>
              <a:off x="4613575" y="3756450"/>
              <a:ext cx="63925" cy="135375"/>
            </a:xfrm>
            <a:custGeom>
              <a:rect b="b" l="l" r="r" t="t"/>
              <a:pathLst>
                <a:path extrusionOk="0" h="5415" w="2557">
                  <a:moveTo>
                    <a:pt x="541" y="0"/>
                  </a:moveTo>
                  <a:cubicBezTo>
                    <a:pt x="383" y="0"/>
                    <a:pt x="232" y="78"/>
                    <a:pt x="100" y="270"/>
                  </a:cubicBezTo>
                  <a:cubicBezTo>
                    <a:pt x="0" y="446"/>
                    <a:pt x="25" y="671"/>
                    <a:pt x="75" y="847"/>
                  </a:cubicBezTo>
                  <a:cubicBezTo>
                    <a:pt x="150" y="1047"/>
                    <a:pt x="276" y="1198"/>
                    <a:pt x="376" y="1373"/>
                  </a:cubicBezTo>
                  <a:cubicBezTo>
                    <a:pt x="852" y="2225"/>
                    <a:pt x="702" y="3278"/>
                    <a:pt x="827" y="4255"/>
                  </a:cubicBezTo>
                  <a:cubicBezTo>
                    <a:pt x="852" y="4556"/>
                    <a:pt x="927" y="4857"/>
                    <a:pt x="1103" y="5082"/>
                  </a:cubicBezTo>
                  <a:cubicBezTo>
                    <a:pt x="1241" y="5279"/>
                    <a:pt x="1472" y="5414"/>
                    <a:pt x="1698" y="5414"/>
                  </a:cubicBezTo>
                  <a:cubicBezTo>
                    <a:pt x="1760" y="5414"/>
                    <a:pt x="1821" y="5405"/>
                    <a:pt x="1880" y="5383"/>
                  </a:cubicBezTo>
                  <a:cubicBezTo>
                    <a:pt x="2256" y="5258"/>
                    <a:pt x="2406" y="4807"/>
                    <a:pt x="2431" y="4406"/>
                  </a:cubicBezTo>
                  <a:cubicBezTo>
                    <a:pt x="2556" y="3353"/>
                    <a:pt x="2431" y="2250"/>
                    <a:pt x="1930" y="1323"/>
                  </a:cubicBezTo>
                  <a:cubicBezTo>
                    <a:pt x="1754" y="990"/>
                    <a:pt x="1104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19"/>
            <p:cNvSpPr/>
            <p:nvPr/>
          </p:nvSpPr>
          <p:spPr>
            <a:xfrm>
              <a:off x="4639875" y="3904900"/>
              <a:ext cx="22575" cy="28750"/>
            </a:xfrm>
            <a:custGeom>
              <a:rect b="b" l="l" r="r" t="t"/>
              <a:pathLst>
                <a:path extrusionOk="0" h="1150" w="903">
                  <a:moveTo>
                    <a:pt x="480" y="1"/>
                  </a:moveTo>
                  <a:cubicBezTo>
                    <a:pt x="396" y="1"/>
                    <a:pt x="308" y="30"/>
                    <a:pt x="226" y="97"/>
                  </a:cubicBezTo>
                  <a:cubicBezTo>
                    <a:pt x="101" y="197"/>
                    <a:pt x="26" y="372"/>
                    <a:pt x="1" y="523"/>
                  </a:cubicBezTo>
                  <a:cubicBezTo>
                    <a:pt x="1" y="648"/>
                    <a:pt x="1" y="773"/>
                    <a:pt x="51" y="899"/>
                  </a:cubicBezTo>
                  <a:cubicBezTo>
                    <a:pt x="101" y="999"/>
                    <a:pt x="176" y="1099"/>
                    <a:pt x="276" y="1124"/>
                  </a:cubicBezTo>
                  <a:cubicBezTo>
                    <a:pt x="323" y="1142"/>
                    <a:pt x="370" y="1150"/>
                    <a:pt x="416" y="1150"/>
                  </a:cubicBezTo>
                  <a:cubicBezTo>
                    <a:pt x="565" y="1150"/>
                    <a:pt x="701" y="1064"/>
                    <a:pt x="778" y="949"/>
                  </a:cubicBezTo>
                  <a:cubicBezTo>
                    <a:pt x="878" y="773"/>
                    <a:pt x="903" y="573"/>
                    <a:pt x="878" y="397"/>
                  </a:cubicBezTo>
                  <a:cubicBezTo>
                    <a:pt x="860" y="168"/>
                    <a:pt x="681" y="1"/>
                    <a:pt x="4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217" name="Google Shape;1217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20"/>
          <p:cNvSpPr txBox="1"/>
          <p:nvPr>
            <p:ph idx="4294967295" type="subTitle"/>
          </p:nvPr>
        </p:nvSpPr>
        <p:spPr>
          <a:xfrm>
            <a:off x="520141" y="2830805"/>
            <a:ext cx="3874800" cy="22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t/>
            </a:r>
            <a:endParaRPr b="1" i="0" sz="29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rPr b="1" lang="en" sz="29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29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号男嘉宾：Shawn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rPr b="1" i="0" lang="en" sz="29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25岁 双鱼座 INTP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rPr b="1" i="0" lang="en" sz="29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Tandon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900"/>
              <a:buFont typeface="Arial Rounded"/>
              <a:buNone/>
            </a:pPr>
            <a:r>
              <a:rPr b="1" i="0" lang="en" sz="29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ECE phD</a:t>
            </a:r>
            <a:endParaRPr/>
          </a:p>
        </p:txBody>
      </p:sp>
      <p:pic>
        <p:nvPicPr>
          <p:cNvPr descr="bn0AgXgcAOygoK-OT5FlQYcfpevGQ6LjH6sf8YPX6TavIgFKzUF9EKCCQ3yjOsxeKxfQ9YKFjUnGDlnLwpEUTTE4uL7Dh_hd8Dj3tIBDkNf4GSzOvYXdaA4FHGhMWrs_5G5p66Mc.png" id="1219" name="Google Shape;1219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5387" y="-8310"/>
            <a:ext cx="3194388" cy="4525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1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 自我介绍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22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0" name="Google Shape;1230;p122" title="Shawn个人介绍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123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24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 感情经历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486" name="Google Shape;48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92" y="-95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0"/>
          <p:cNvSpPr txBox="1"/>
          <p:nvPr>
            <p:ph idx="4294967295" type="ctrTitle"/>
          </p:nvPr>
        </p:nvSpPr>
        <p:spPr>
          <a:xfrm>
            <a:off x="2115326" y="2201081"/>
            <a:ext cx="4913400" cy="7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None/>
            </a:pPr>
            <a:r>
              <a:rPr b="0" i="0" lang="en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活动规则介绍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5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7" name="Google Shape;1247;p125" title="Shawn情感经历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126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26" title="男嘉宾未牵手离场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633" y="196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27">
            <a:hlinkClick action="ppaction://hlinksldjump" r:id="rId3"/>
          </p:cNvPr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27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权利反转</a:t>
            </a:r>
            <a:endParaRPr sz="4500"/>
          </a:p>
        </p:txBody>
      </p:sp>
      <p:grpSp>
        <p:nvGrpSpPr>
          <p:cNvPr id="1261" name="Google Shape;1261;p127"/>
          <p:cNvGrpSpPr/>
          <p:nvPr/>
        </p:nvGrpSpPr>
        <p:grpSpPr>
          <a:xfrm>
            <a:off x="7355136" y="143214"/>
            <a:ext cx="1206573" cy="1330139"/>
            <a:chOff x="4515825" y="3443600"/>
            <a:chExt cx="1370950" cy="1511350"/>
          </a:xfrm>
        </p:grpSpPr>
        <p:sp>
          <p:nvSpPr>
            <p:cNvPr id="1262" name="Google Shape;1262;p127"/>
            <p:cNvSpPr/>
            <p:nvPr/>
          </p:nvSpPr>
          <p:spPr>
            <a:xfrm>
              <a:off x="4515825" y="3443600"/>
              <a:ext cx="1370950" cy="1511350"/>
            </a:xfrm>
            <a:custGeom>
              <a:rect b="b" l="l" r="r" t="t"/>
              <a:pathLst>
                <a:path extrusionOk="0" h="60454" w="54838">
                  <a:moveTo>
                    <a:pt x="16372" y="1"/>
                  </a:moveTo>
                  <a:cubicBezTo>
                    <a:pt x="13091" y="1"/>
                    <a:pt x="10075" y="1004"/>
                    <a:pt x="7394" y="3010"/>
                  </a:cubicBezTo>
                  <a:cubicBezTo>
                    <a:pt x="2406" y="6744"/>
                    <a:pt x="0" y="12007"/>
                    <a:pt x="326" y="18674"/>
                  </a:cubicBezTo>
                  <a:cubicBezTo>
                    <a:pt x="401" y="20779"/>
                    <a:pt x="852" y="22584"/>
                    <a:pt x="1679" y="24188"/>
                  </a:cubicBezTo>
                  <a:cubicBezTo>
                    <a:pt x="3283" y="27346"/>
                    <a:pt x="5539" y="29877"/>
                    <a:pt x="7519" y="31957"/>
                  </a:cubicBezTo>
                  <a:cubicBezTo>
                    <a:pt x="9750" y="34263"/>
                    <a:pt x="12206" y="36243"/>
                    <a:pt x="14562" y="38073"/>
                  </a:cubicBezTo>
                  <a:lnTo>
                    <a:pt x="14762" y="39175"/>
                  </a:lnTo>
                  <a:cubicBezTo>
                    <a:pt x="15163" y="41331"/>
                    <a:pt x="15564" y="43561"/>
                    <a:pt x="16015" y="45742"/>
                  </a:cubicBezTo>
                  <a:lnTo>
                    <a:pt x="16040" y="45942"/>
                  </a:lnTo>
                  <a:cubicBezTo>
                    <a:pt x="16492" y="48123"/>
                    <a:pt x="16918" y="50178"/>
                    <a:pt x="16817" y="52233"/>
                  </a:cubicBezTo>
                  <a:cubicBezTo>
                    <a:pt x="16742" y="53912"/>
                    <a:pt x="16868" y="55541"/>
                    <a:pt x="16993" y="57120"/>
                  </a:cubicBezTo>
                  <a:lnTo>
                    <a:pt x="17018" y="57371"/>
                  </a:lnTo>
                  <a:cubicBezTo>
                    <a:pt x="17118" y="58674"/>
                    <a:pt x="17995" y="59627"/>
                    <a:pt x="19274" y="59802"/>
                  </a:cubicBezTo>
                  <a:lnTo>
                    <a:pt x="20527" y="59978"/>
                  </a:lnTo>
                  <a:cubicBezTo>
                    <a:pt x="21579" y="60153"/>
                    <a:pt x="22657" y="60303"/>
                    <a:pt x="23710" y="60429"/>
                  </a:cubicBezTo>
                  <a:cubicBezTo>
                    <a:pt x="23835" y="60454"/>
                    <a:pt x="23935" y="60454"/>
                    <a:pt x="24061" y="60454"/>
                  </a:cubicBezTo>
                  <a:cubicBezTo>
                    <a:pt x="25188" y="60454"/>
                    <a:pt x="26141" y="59777"/>
                    <a:pt x="26517" y="58699"/>
                  </a:cubicBezTo>
                  <a:lnTo>
                    <a:pt x="26717" y="58148"/>
                  </a:lnTo>
                  <a:cubicBezTo>
                    <a:pt x="27043" y="57221"/>
                    <a:pt x="27369" y="56243"/>
                    <a:pt x="27720" y="55316"/>
                  </a:cubicBezTo>
                  <a:cubicBezTo>
                    <a:pt x="27920" y="54815"/>
                    <a:pt x="28071" y="54338"/>
                    <a:pt x="28246" y="53837"/>
                  </a:cubicBezTo>
                  <a:cubicBezTo>
                    <a:pt x="28572" y="52835"/>
                    <a:pt x="28873" y="51907"/>
                    <a:pt x="29324" y="51080"/>
                  </a:cubicBezTo>
                  <a:cubicBezTo>
                    <a:pt x="30076" y="49727"/>
                    <a:pt x="30777" y="48348"/>
                    <a:pt x="31454" y="47020"/>
                  </a:cubicBezTo>
                  <a:lnTo>
                    <a:pt x="31579" y="46794"/>
                  </a:lnTo>
                  <a:cubicBezTo>
                    <a:pt x="31805" y="46343"/>
                    <a:pt x="32030" y="45892"/>
                    <a:pt x="32256" y="45466"/>
                  </a:cubicBezTo>
                  <a:cubicBezTo>
                    <a:pt x="32958" y="44113"/>
                    <a:pt x="33635" y="42784"/>
                    <a:pt x="34336" y="41456"/>
                  </a:cubicBezTo>
                  <a:lnTo>
                    <a:pt x="34988" y="40178"/>
                  </a:lnTo>
                  <a:cubicBezTo>
                    <a:pt x="35715" y="39852"/>
                    <a:pt x="36492" y="39551"/>
                    <a:pt x="37319" y="39251"/>
                  </a:cubicBezTo>
                  <a:cubicBezTo>
                    <a:pt x="37870" y="39050"/>
                    <a:pt x="38447" y="38825"/>
                    <a:pt x="38998" y="38599"/>
                  </a:cubicBezTo>
                  <a:lnTo>
                    <a:pt x="39625" y="38348"/>
                  </a:lnTo>
                  <a:cubicBezTo>
                    <a:pt x="41279" y="37697"/>
                    <a:pt x="42983" y="36995"/>
                    <a:pt x="44587" y="35967"/>
                  </a:cubicBezTo>
                  <a:cubicBezTo>
                    <a:pt x="50251" y="32258"/>
                    <a:pt x="53509" y="27145"/>
                    <a:pt x="54286" y="20729"/>
                  </a:cubicBezTo>
                  <a:cubicBezTo>
                    <a:pt x="54838" y="16368"/>
                    <a:pt x="53735" y="12433"/>
                    <a:pt x="51103" y="9351"/>
                  </a:cubicBezTo>
                  <a:cubicBezTo>
                    <a:pt x="48184" y="5910"/>
                    <a:pt x="44430" y="4183"/>
                    <a:pt x="39899" y="4183"/>
                  </a:cubicBezTo>
                  <a:cubicBezTo>
                    <a:pt x="38555" y="4183"/>
                    <a:pt x="37143" y="4335"/>
                    <a:pt x="35665" y="4639"/>
                  </a:cubicBezTo>
                  <a:cubicBezTo>
                    <a:pt x="33584" y="5065"/>
                    <a:pt x="31579" y="5867"/>
                    <a:pt x="29675" y="7020"/>
                  </a:cubicBezTo>
                  <a:cubicBezTo>
                    <a:pt x="28898" y="5867"/>
                    <a:pt x="27970" y="4814"/>
                    <a:pt x="26918" y="3912"/>
                  </a:cubicBezTo>
                  <a:cubicBezTo>
                    <a:pt x="24512" y="1807"/>
                    <a:pt x="21730" y="554"/>
                    <a:pt x="18622" y="153"/>
                  </a:cubicBezTo>
                  <a:cubicBezTo>
                    <a:pt x="17859" y="52"/>
                    <a:pt x="17109" y="1"/>
                    <a:pt x="16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27"/>
            <p:cNvSpPr/>
            <p:nvPr/>
          </p:nvSpPr>
          <p:spPr>
            <a:xfrm>
              <a:off x="4919950" y="4359700"/>
              <a:ext cx="432375" cy="543325"/>
            </a:xfrm>
            <a:custGeom>
              <a:rect b="b" l="l" r="r" t="t"/>
              <a:pathLst>
                <a:path extrusionOk="0" h="21733" w="17295">
                  <a:moveTo>
                    <a:pt x="1" y="0"/>
                  </a:moveTo>
                  <a:lnTo>
                    <a:pt x="1" y="0"/>
                  </a:lnTo>
                  <a:cubicBezTo>
                    <a:pt x="201" y="301"/>
                    <a:pt x="377" y="576"/>
                    <a:pt x="452" y="952"/>
                  </a:cubicBezTo>
                  <a:cubicBezTo>
                    <a:pt x="903" y="3534"/>
                    <a:pt x="1379" y="6115"/>
                    <a:pt x="1880" y="8697"/>
                  </a:cubicBezTo>
                  <a:cubicBezTo>
                    <a:pt x="2357" y="11003"/>
                    <a:pt x="2833" y="13308"/>
                    <a:pt x="2733" y="15689"/>
                  </a:cubicBezTo>
                  <a:cubicBezTo>
                    <a:pt x="2657" y="17318"/>
                    <a:pt x="2808" y="18948"/>
                    <a:pt x="2933" y="20552"/>
                  </a:cubicBezTo>
                  <a:cubicBezTo>
                    <a:pt x="2958" y="20902"/>
                    <a:pt x="3083" y="21053"/>
                    <a:pt x="3409" y="21103"/>
                  </a:cubicBezTo>
                  <a:cubicBezTo>
                    <a:pt x="4863" y="21303"/>
                    <a:pt x="6342" y="21529"/>
                    <a:pt x="7820" y="21729"/>
                  </a:cubicBezTo>
                  <a:cubicBezTo>
                    <a:pt x="7841" y="21732"/>
                    <a:pt x="7862" y="21733"/>
                    <a:pt x="7882" y="21733"/>
                  </a:cubicBezTo>
                  <a:cubicBezTo>
                    <a:pt x="8108" y="21733"/>
                    <a:pt x="8305" y="21606"/>
                    <a:pt x="8397" y="21354"/>
                  </a:cubicBezTo>
                  <a:cubicBezTo>
                    <a:pt x="8798" y="20226"/>
                    <a:pt x="9174" y="19073"/>
                    <a:pt x="9600" y="17945"/>
                  </a:cubicBezTo>
                  <a:cubicBezTo>
                    <a:pt x="10151" y="16441"/>
                    <a:pt x="10552" y="14862"/>
                    <a:pt x="11329" y="13434"/>
                  </a:cubicBezTo>
                  <a:cubicBezTo>
                    <a:pt x="12332" y="11604"/>
                    <a:pt x="13284" y="9724"/>
                    <a:pt x="14236" y="7845"/>
                  </a:cubicBezTo>
                  <a:cubicBezTo>
                    <a:pt x="15264" y="5890"/>
                    <a:pt x="16266" y="3910"/>
                    <a:pt x="17294" y="1955"/>
                  </a:cubicBezTo>
                  <a:lnTo>
                    <a:pt x="17294" y="1955"/>
                  </a:lnTo>
                  <a:cubicBezTo>
                    <a:pt x="16993" y="2055"/>
                    <a:pt x="16642" y="2055"/>
                    <a:pt x="16367" y="2281"/>
                  </a:cubicBezTo>
                  <a:cubicBezTo>
                    <a:pt x="16216" y="2757"/>
                    <a:pt x="15966" y="3158"/>
                    <a:pt x="15715" y="3609"/>
                  </a:cubicBezTo>
                  <a:cubicBezTo>
                    <a:pt x="13986" y="6742"/>
                    <a:pt x="12282" y="9900"/>
                    <a:pt x="10577" y="13058"/>
                  </a:cubicBezTo>
                  <a:cubicBezTo>
                    <a:pt x="10138" y="13863"/>
                    <a:pt x="10033" y="14080"/>
                    <a:pt x="9520" y="14080"/>
                  </a:cubicBezTo>
                  <a:cubicBezTo>
                    <a:pt x="9331" y="14080"/>
                    <a:pt x="9086" y="14051"/>
                    <a:pt x="8748" y="14010"/>
                  </a:cubicBezTo>
                  <a:cubicBezTo>
                    <a:pt x="8698" y="13985"/>
                    <a:pt x="8647" y="13985"/>
                    <a:pt x="8572" y="13985"/>
                  </a:cubicBezTo>
                  <a:cubicBezTo>
                    <a:pt x="8347" y="13960"/>
                    <a:pt x="8246" y="13835"/>
                    <a:pt x="8297" y="13584"/>
                  </a:cubicBezTo>
                  <a:cubicBezTo>
                    <a:pt x="8322" y="13434"/>
                    <a:pt x="8372" y="13258"/>
                    <a:pt x="8422" y="13083"/>
                  </a:cubicBezTo>
                  <a:cubicBezTo>
                    <a:pt x="9199" y="10426"/>
                    <a:pt x="10001" y="7744"/>
                    <a:pt x="10753" y="5063"/>
                  </a:cubicBezTo>
                  <a:cubicBezTo>
                    <a:pt x="10803" y="4812"/>
                    <a:pt x="10928" y="4587"/>
                    <a:pt x="10803" y="4336"/>
                  </a:cubicBezTo>
                  <a:cubicBezTo>
                    <a:pt x="10602" y="4336"/>
                    <a:pt x="10402" y="4386"/>
                    <a:pt x="10251" y="4561"/>
                  </a:cubicBezTo>
                  <a:cubicBezTo>
                    <a:pt x="10051" y="4762"/>
                    <a:pt x="9976" y="5013"/>
                    <a:pt x="9901" y="5263"/>
                  </a:cubicBezTo>
                  <a:cubicBezTo>
                    <a:pt x="9424" y="6717"/>
                    <a:pt x="8973" y="8196"/>
                    <a:pt x="8522" y="9649"/>
                  </a:cubicBezTo>
                  <a:cubicBezTo>
                    <a:pt x="8121" y="10877"/>
                    <a:pt x="7770" y="12080"/>
                    <a:pt x="7369" y="13283"/>
                  </a:cubicBezTo>
                  <a:cubicBezTo>
                    <a:pt x="7294" y="13509"/>
                    <a:pt x="7194" y="13709"/>
                    <a:pt x="6918" y="13734"/>
                  </a:cubicBezTo>
                  <a:cubicBezTo>
                    <a:pt x="6718" y="13734"/>
                    <a:pt x="6542" y="13709"/>
                    <a:pt x="6417" y="13534"/>
                  </a:cubicBezTo>
                  <a:cubicBezTo>
                    <a:pt x="6292" y="13359"/>
                    <a:pt x="6292" y="13133"/>
                    <a:pt x="6317" y="12932"/>
                  </a:cubicBezTo>
                  <a:cubicBezTo>
                    <a:pt x="6367" y="10952"/>
                    <a:pt x="6166" y="8947"/>
                    <a:pt x="6166" y="6968"/>
                  </a:cubicBezTo>
                  <a:cubicBezTo>
                    <a:pt x="6166" y="6115"/>
                    <a:pt x="6066" y="5263"/>
                    <a:pt x="6066" y="4411"/>
                  </a:cubicBezTo>
                  <a:cubicBezTo>
                    <a:pt x="6066" y="4211"/>
                    <a:pt x="6041" y="4035"/>
                    <a:pt x="5916" y="3885"/>
                  </a:cubicBezTo>
                  <a:cubicBezTo>
                    <a:pt x="5790" y="3734"/>
                    <a:pt x="5640" y="3659"/>
                    <a:pt x="5464" y="3634"/>
                  </a:cubicBezTo>
                  <a:cubicBezTo>
                    <a:pt x="5214" y="3885"/>
                    <a:pt x="5289" y="4211"/>
                    <a:pt x="5289" y="4511"/>
                  </a:cubicBezTo>
                  <a:cubicBezTo>
                    <a:pt x="5214" y="7143"/>
                    <a:pt x="5414" y="9749"/>
                    <a:pt x="5414" y="12406"/>
                  </a:cubicBezTo>
                  <a:cubicBezTo>
                    <a:pt x="5397" y="13248"/>
                    <a:pt x="5404" y="13488"/>
                    <a:pt x="5006" y="13488"/>
                  </a:cubicBezTo>
                  <a:cubicBezTo>
                    <a:pt x="4836" y="13488"/>
                    <a:pt x="4590" y="13444"/>
                    <a:pt x="4236" y="13384"/>
                  </a:cubicBezTo>
                  <a:cubicBezTo>
                    <a:pt x="3785" y="13308"/>
                    <a:pt x="3535" y="13083"/>
                    <a:pt x="3459" y="12632"/>
                  </a:cubicBezTo>
                  <a:cubicBezTo>
                    <a:pt x="3384" y="12080"/>
                    <a:pt x="3209" y="11554"/>
                    <a:pt x="3109" y="11028"/>
                  </a:cubicBezTo>
                  <a:cubicBezTo>
                    <a:pt x="2632" y="8546"/>
                    <a:pt x="2131" y="6065"/>
                    <a:pt x="1605" y="3609"/>
                  </a:cubicBezTo>
                  <a:cubicBezTo>
                    <a:pt x="1429" y="2682"/>
                    <a:pt x="1154" y="1780"/>
                    <a:pt x="1104" y="827"/>
                  </a:cubicBezTo>
                  <a:cubicBezTo>
                    <a:pt x="778" y="476"/>
                    <a:pt x="427" y="175"/>
                    <a:pt x="1" y="0"/>
                  </a:cubicBezTo>
                  <a:close/>
                </a:path>
              </a:pathLst>
            </a:custGeom>
            <a:solidFill>
              <a:srgbClr val="6011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27"/>
            <p:cNvSpPr/>
            <p:nvPr/>
          </p:nvSpPr>
          <p:spPr>
            <a:xfrm>
              <a:off x="4995150" y="4733325"/>
              <a:ext cx="174825" cy="36875"/>
            </a:xfrm>
            <a:custGeom>
              <a:rect b="b" l="l" r="r" t="t"/>
              <a:pathLst>
                <a:path extrusionOk="0" h="1475" w="6993">
                  <a:moveTo>
                    <a:pt x="231" y="1"/>
                  </a:moveTo>
                  <a:cubicBezTo>
                    <a:pt x="126" y="1"/>
                    <a:pt x="42" y="34"/>
                    <a:pt x="25" y="168"/>
                  </a:cubicBezTo>
                  <a:cubicBezTo>
                    <a:pt x="0" y="318"/>
                    <a:pt x="201" y="318"/>
                    <a:pt x="326" y="343"/>
                  </a:cubicBezTo>
                  <a:cubicBezTo>
                    <a:pt x="1053" y="469"/>
                    <a:pt x="1780" y="619"/>
                    <a:pt x="2507" y="744"/>
                  </a:cubicBezTo>
                  <a:cubicBezTo>
                    <a:pt x="3860" y="995"/>
                    <a:pt x="5238" y="1221"/>
                    <a:pt x="6692" y="1471"/>
                  </a:cubicBezTo>
                  <a:cubicBezTo>
                    <a:pt x="6712" y="1471"/>
                    <a:pt x="6741" y="1475"/>
                    <a:pt x="6773" y="1475"/>
                  </a:cubicBezTo>
                  <a:cubicBezTo>
                    <a:pt x="6862" y="1475"/>
                    <a:pt x="6974" y="1448"/>
                    <a:pt x="6993" y="1246"/>
                  </a:cubicBezTo>
                  <a:cubicBezTo>
                    <a:pt x="6993" y="995"/>
                    <a:pt x="6792" y="1045"/>
                    <a:pt x="6617" y="1020"/>
                  </a:cubicBezTo>
                  <a:cubicBezTo>
                    <a:pt x="6116" y="945"/>
                    <a:pt x="5589" y="845"/>
                    <a:pt x="5063" y="769"/>
                  </a:cubicBezTo>
                  <a:cubicBezTo>
                    <a:pt x="3509" y="519"/>
                    <a:pt x="1955" y="268"/>
                    <a:pt x="401" y="18"/>
                  </a:cubicBezTo>
                  <a:cubicBezTo>
                    <a:pt x="343" y="9"/>
                    <a:pt x="284" y="1"/>
                    <a:pt x="231" y="1"/>
                  </a:cubicBezTo>
                  <a:close/>
                </a:path>
              </a:pathLst>
            </a:custGeom>
            <a:solidFill>
              <a:srgbClr val="FFA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27"/>
            <p:cNvSpPr/>
            <p:nvPr/>
          </p:nvSpPr>
          <p:spPr>
            <a:xfrm>
              <a:off x="4569075" y="3495750"/>
              <a:ext cx="1263200" cy="989675"/>
            </a:xfrm>
            <a:custGeom>
              <a:rect b="b" l="l" r="r" t="t"/>
              <a:pathLst>
                <a:path extrusionOk="0" h="39587" w="50528">
                  <a:moveTo>
                    <a:pt x="14346" y="0"/>
                  </a:moveTo>
                  <a:cubicBezTo>
                    <a:pt x="11495" y="0"/>
                    <a:pt x="8863" y="854"/>
                    <a:pt x="6517" y="2603"/>
                  </a:cubicBezTo>
                  <a:cubicBezTo>
                    <a:pt x="1880" y="6062"/>
                    <a:pt x="1" y="10824"/>
                    <a:pt x="276" y="16488"/>
                  </a:cubicBezTo>
                  <a:cubicBezTo>
                    <a:pt x="351" y="18117"/>
                    <a:pt x="652" y="19696"/>
                    <a:pt x="1404" y="21149"/>
                  </a:cubicBezTo>
                  <a:cubicBezTo>
                    <a:pt x="2808" y="23906"/>
                    <a:pt x="4788" y="26212"/>
                    <a:pt x="6893" y="28418"/>
                  </a:cubicBezTo>
                  <a:cubicBezTo>
                    <a:pt x="9073" y="30673"/>
                    <a:pt x="11555" y="32628"/>
                    <a:pt x="14036" y="34558"/>
                  </a:cubicBezTo>
                  <a:cubicBezTo>
                    <a:pt x="14412" y="34859"/>
                    <a:pt x="14738" y="35185"/>
                    <a:pt x="15088" y="35485"/>
                  </a:cubicBezTo>
                  <a:cubicBezTo>
                    <a:pt x="15214" y="35586"/>
                    <a:pt x="15314" y="35686"/>
                    <a:pt x="15439" y="35761"/>
                  </a:cubicBezTo>
                  <a:cubicBezTo>
                    <a:pt x="16743" y="36688"/>
                    <a:pt x="18071" y="37515"/>
                    <a:pt x="19449" y="38292"/>
                  </a:cubicBezTo>
                  <a:cubicBezTo>
                    <a:pt x="19625" y="38393"/>
                    <a:pt x="19800" y="38468"/>
                    <a:pt x="19976" y="38568"/>
                  </a:cubicBezTo>
                  <a:cubicBezTo>
                    <a:pt x="20402" y="38794"/>
                    <a:pt x="20828" y="38969"/>
                    <a:pt x="21254" y="39170"/>
                  </a:cubicBezTo>
                  <a:cubicBezTo>
                    <a:pt x="21804" y="39431"/>
                    <a:pt x="22348" y="39587"/>
                    <a:pt x="22896" y="39587"/>
                  </a:cubicBezTo>
                  <a:cubicBezTo>
                    <a:pt x="23345" y="39587"/>
                    <a:pt x="23798" y="39482"/>
                    <a:pt x="24261" y="39245"/>
                  </a:cubicBezTo>
                  <a:cubicBezTo>
                    <a:pt x="24462" y="39145"/>
                    <a:pt x="24662" y="39044"/>
                    <a:pt x="24888" y="39019"/>
                  </a:cubicBezTo>
                  <a:cubicBezTo>
                    <a:pt x="26743" y="38343"/>
                    <a:pt x="28572" y="37641"/>
                    <a:pt x="30427" y="36939"/>
                  </a:cubicBezTo>
                  <a:cubicBezTo>
                    <a:pt x="30728" y="36814"/>
                    <a:pt x="31078" y="36739"/>
                    <a:pt x="31329" y="36513"/>
                  </a:cubicBezTo>
                  <a:cubicBezTo>
                    <a:pt x="32858" y="35736"/>
                    <a:pt x="34512" y="35235"/>
                    <a:pt x="36091" y="34583"/>
                  </a:cubicBezTo>
                  <a:cubicBezTo>
                    <a:pt x="37896" y="33856"/>
                    <a:pt x="39700" y="33180"/>
                    <a:pt x="41329" y="32127"/>
                  </a:cubicBezTo>
                  <a:cubicBezTo>
                    <a:pt x="46292" y="28869"/>
                    <a:pt x="49349" y="24332"/>
                    <a:pt x="50101" y="18393"/>
                  </a:cubicBezTo>
                  <a:cubicBezTo>
                    <a:pt x="50527" y="14809"/>
                    <a:pt x="49750" y="11425"/>
                    <a:pt x="47369" y="8618"/>
                  </a:cubicBezTo>
                  <a:cubicBezTo>
                    <a:pt x="44700" y="5460"/>
                    <a:pt x="41411" y="4177"/>
                    <a:pt x="37744" y="4177"/>
                  </a:cubicBezTo>
                  <a:cubicBezTo>
                    <a:pt x="36522" y="4177"/>
                    <a:pt x="35258" y="4320"/>
                    <a:pt x="33961" y="4583"/>
                  </a:cubicBezTo>
                  <a:cubicBezTo>
                    <a:pt x="31479" y="5109"/>
                    <a:pt x="29199" y="6187"/>
                    <a:pt x="27144" y="7716"/>
                  </a:cubicBezTo>
                  <a:cubicBezTo>
                    <a:pt x="27077" y="7743"/>
                    <a:pt x="27010" y="7769"/>
                    <a:pt x="26943" y="7769"/>
                  </a:cubicBezTo>
                  <a:cubicBezTo>
                    <a:pt x="26884" y="7769"/>
                    <a:pt x="26826" y="7749"/>
                    <a:pt x="26768" y="7691"/>
                  </a:cubicBezTo>
                  <a:cubicBezTo>
                    <a:pt x="25916" y="6037"/>
                    <a:pt x="24788" y="4608"/>
                    <a:pt x="23409" y="3380"/>
                  </a:cubicBezTo>
                  <a:cubicBezTo>
                    <a:pt x="21354" y="1600"/>
                    <a:pt x="18973" y="473"/>
                    <a:pt x="16241" y="122"/>
                  </a:cubicBezTo>
                  <a:cubicBezTo>
                    <a:pt x="15600" y="41"/>
                    <a:pt x="14968" y="0"/>
                    <a:pt x="14346" y="0"/>
                  </a:cubicBezTo>
                  <a:close/>
                </a:path>
              </a:pathLst>
            </a:custGeom>
            <a:solidFill>
              <a:srgbClr val="FD4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27"/>
            <p:cNvSpPr/>
            <p:nvPr/>
          </p:nvSpPr>
          <p:spPr>
            <a:xfrm>
              <a:off x="5556550" y="3708050"/>
              <a:ext cx="191750" cy="298450"/>
            </a:xfrm>
            <a:custGeom>
              <a:rect b="b" l="l" r="r" t="t"/>
              <a:pathLst>
                <a:path extrusionOk="0" h="11938" w="7670">
                  <a:moveTo>
                    <a:pt x="639" y="0"/>
                  </a:moveTo>
                  <a:cubicBezTo>
                    <a:pt x="610" y="0"/>
                    <a:pt x="581" y="0"/>
                    <a:pt x="552" y="1"/>
                  </a:cubicBezTo>
                  <a:cubicBezTo>
                    <a:pt x="326" y="1"/>
                    <a:pt x="101" y="1"/>
                    <a:pt x="51" y="276"/>
                  </a:cubicBezTo>
                  <a:cubicBezTo>
                    <a:pt x="1" y="502"/>
                    <a:pt x="201" y="577"/>
                    <a:pt x="376" y="677"/>
                  </a:cubicBezTo>
                  <a:cubicBezTo>
                    <a:pt x="953" y="953"/>
                    <a:pt x="1554" y="1179"/>
                    <a:pt x="2106" y="1530"/>
                  </a:cubicBezTo>
                  <a:cubicBezTo>
                    <a:pt x="4361" y="2933"/>
                    <a:pt x="5564" y="4938"/>
                    <a:pt x="5615" y="7620"/>
                  </a:cubicBezTo>
                  <a:cubicBezTo>
                    <a:pt x="5640" y="8547"/>
                    <a:pt x="5439" y="9424"/>
                    <a:pt x="5063" y="10251"/>
                  </a:cubicBezTo>
                  <a:cubicBezTo>
                    <a:pt x="4888" y="10627"/>
                    <a:pt x="4687" y="11028"/>
                    <a:pt x="4963" y="11429"/>
                  </a:cubicBezTo>
                  <a:cubicBezTo>
                    <a:pt x="5146" y="11704"/>
                    <a:pt x="5392" y="11937"/>
                    <a:pt x="5720" y="11937"/>
                  </a:cubicBezTo>
                  <a:cubicBezTo>
                    <a:pt x="5751" y="11937"/>
                    <a:pt x="5783" y="11935"/>
                    <a:pt x="5815" y="11931"/>
                  </a:cubicBezTo>
                  <a:cubicBezTo>
                    <a:pt x="6341" y="11855"/>
                    <a:pt x="6667" y="11480"/>
                    <a:pt x="6868" y="11003"/>
                  </a:cubicBezTo>
                  <a:cubicBezTo>
                    <a:pt x="7344" y="9926"/>
                    <a:pt x="7670" y="8798"/>
                    <a:pt x="7570" y="7595"/>
                  </a:cubicBezTo>
                  <a:cubicBezTo>
                    <a:pt x="7544" y="7119"/>
                    <a:pt x="7595" y="6667"/>
                    <a:pt x="7494" y="6191"/>
                  </a:cubicBezTo>
                  <a:cubicBezTo>
                    <a:pt x="7118" y="4412"/>
                    <a:pt x="6291" y="2908"/>
                    <a:pt x="4913" y="1755"/>
                  </a:cubicBezTo>
                  <a:cubicBezTo>
                    <a:pt x="3681" y="696"/>
                    <a:pt x="2281" y="0"/>
                    <a:pt x="639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27"/>
            <p:cNvSpPr/>
            <p:nvPr/>
          </p:nvSpPr>
          <p:spPr>
            <a:xfrm>
              <a:off x="4936250" y="3583525"/>
              <a:ext cx="246275" cy="195650"/>
            </a:xfrm>
            <a:custGeom>
              <a:rect b="b" l="l" r="r" t="t"/>
              <a:pathLst>
                <a:path extrusionOk="0" h="7826" w="9851">
                  <a:moveTo>
                    <a:pt x="2208" y="0"/>
                  </a:moveTo>
                  <a:cubicBezTo>
                    <a:pt x="1944" y="0"/>
                    <a:pt x="1676" y="22"/>
                    <a:pt x="1404" y="69"/>
                  </a:cubicBezTo>
                  <a:cubicBezTo>
                    <a:pt x="978" y="145"/>
                    <a:pt x="577" y="245"/>
                    <a:pt x="276" y="571"/>
                  </a:cubicBezTo>
                  <a:cubicBezTo>
                    <a:pt x="0" y="846"/>
                    <a:pt x="126" y="1147"/>
                    <a:pt x="502" y="1222"/>
                  </a:cubicBezTo>
                  <a:cubicBezTo>
                    <a:pt x="752" y="1272"/>
                    <a:pt x="1028" y="1298"/>
                    <a:pt x="1279" y="1323"/>
                  </a:cubicBezTo>
                  <a:cubicBezTo>
                    <a:pt x="3835" y="1548"/>
                    <a:pt x="5715" y="2826"/>
                    <a:pt x="7068" y="4932"/>
                  </a:cubicBezTo>
                  <a:cubicBezTo>
                    <a:pt x="7494" y="5583"/>
                    <a:pt x="7619" y="6335"/>
                    <a:pt x="7895" y="7037"/>
                  </a:cubicBezTo>
                  <a:cubicBezTo>
                    <a:pt x="8074" y="7551"/>
                    <a:pt x="8472" y="7826"/>
                    <a:pt x="8876" y="7826"/>
                  </a:cubicBezTo>
                  <a:cubicBezTo>
                    <a:pt x="8925" y="7826"/>
                    <a:pt x="8974" y="7822"/>
                    <a:pt x="9023" y="7814"/>
                  </a:cubicBezTo>
                  <a:cubicBezTo>
                    <a:pt x="9549" y="7689"/>
                    <a:pt x="9825" y="7288"/>
                    <a:pt x="9825" y="6611"/>
                  </a:cubicBezTo>
                  <a:cubicBezTo>
                    <a:pt x="9850" y="6059"/>
                    <a:pt x="9624" y="5583"/>
                    <a:pt x="9424" y="5107"/>
                  </a:cubicBezTo>
                  <a:cubicBezTo>
                    <a:pt x="8497" y="3127"/>
                    <a:pt x="6968" y="1749"/>
                    <a:pt x="5063" y="771"/>
                  </a:cubicBezTo>
                  <a:cubicBezTo>
                    <a:pt x="4151" y="315"/>
                    <a:pt x="3208" y="0"/>
                    <a:pt x="2208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27"/>
            <p:cNvSpPr/>
            <p:nvPr/>
          </p:nvSpPr>
          <p:spPr>
            <a:xfrm>
              <a:off x="5633625" y="4049325"/>
              <a:ext cx="53900" cy="62825"/>
            </a:xfrm>
            <a:custGeom>
              <a:rect b="b" l="l" r="r" t="t"/>
              <a:pathLst>
                <a:path extrusionOk="0" h="2513" w="2156">
                  <a:moveTo>
                    <a:pt x="1193" y="1"/>
                  </a:moveTo>
                  <a:cubicBezTo>
                    <a:pt x="985" y="1"/>
                    <a:pt x="791" y="82"/>
                    <a:pt x="627" y="260"/>
                  </a:cubicBezTo>
                  <a:cubicBezTo>
                    <a:pt x="251" y="636"/>
                    <a:pt x="0" y="1112"/>
                    <a:pt x="25" y="1688"/>
                  </a:cubicBezTo>
                  <a:cubicBezTo>
                    <a:pt x="0" y="2039"/>
                    <a:pt x="101" y="2290"/>
                    <a:pt x="451" y="2440"/>
                  </a:cubicBezTo>
                  <a:cubicBezTo>
                    <a:pt x="568" y="2490"/>
                    <a:pt x="677" y="2512"/>
                    <a:pt x="780" y="2512"/>
                  </a:cubicBezTo>
                  <a:cubicBezTo>
                    <a:pt x="986" y="2512"/>
                    <a:pt x="1170" y="2423"/>
                    <a:pt x="1354" y="2290"/>
                  </a:cubicBezTo>
                  <a:cubicBezTo>
                    <a:pt x="1705" y="1989"/>
                    <a:pt x="1930" y="1588"/>
                    <a:pt x="2055" y="1137"/>
                  </a:cubicBezTo>
                  <a:cubicBezTo>
                    <a:pt x="2156" y="786"/>
                    <a:pt x="2131" y="385"/>
                    <a:pt x="1730" y="159"/>
                  </a:cubicBezTo>
                  <a:cubicBezTo>
                    <a:pt x="1547" y="57"/>
                    <a:pt x="1365" y="1"/>
                    <a:pt x="1193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27"/>
            <p:cNvSpPr/>
            <p:nvPr/>
          </p:nvSpPr>
          <p:spPr>
            <a:xfrm>
              <a:off x="5178775" y="3784500"/>
              <a:ext cx="37575" cy="37025"/>
            </a:xfrm>
            <a:custGeom>
              <a:rect b="b" l="l" r="r" t="t"/>
              <a:pathLst>
                <a:path extrusionOk="0" h="1481" w="1503">
                  <a:moveTo>
                    <a:pt x="751" y="0"/>
                  </a:moveTo>
                  <a:cubicBezTo>
                    <a:pt x="249" y="0"/>
                    <a:pt x="99" y="351"/>
                    <a:pt x="49" y="727"/>
                  </a:cubicBezTo>
                  <a:cubicBezTo>
                    <a:pt x="0" y="1092"/>
                    <a:pt x="353" y="1480"/>
                    <a:pt x="694" y="1480"/>
                  </a:cubicBezTo>
                  <a:cubicBezTo>
                    <a:pt x="705" y="1480"/>
                    <a:pt x="715" y="1480"/>
                    <a:pt x="725" y="1479"/>
                  </a:cubicBezTo>
                  <a:cubicBezTo>
                    <a:pt x="1152" y="1429"/>
                    <a:pt x="1402" y="1153"/>
                    <a:pt x="1477" y="727"/>
                  </a:cubicBezTo>
                  <a:cubicBezTo>
                    <a:pt x="1502" y="351"/>
                    <a:pt x="1152" y="25"/>
                    <a:pt x="751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27"/>
            <p:cNvSpPr/>
            <p:nvPr/>
          </p:nvSpPr>
          <p:spPr>
            <a:xfrm>
              <a:off x="5574725" y="4149150"/>
              <a:ext cx="30725" cy="28250"/>
            </a:xfrm>
            <a:custGeom>
              <a:rect b="b" l="l" r="r" t="t"/>
              <a:pathLst>
                <a:path extrusionOk="0" h="1130" w="1229">
                  <a:moveTo>
                    <a:pt x="802" y="1"/>
                  </a:moveTo>
                  <a:cubicBezTo>
                    <a:pt x="477" y="1"/>
                    <a:pt x="0" y="377"/>
                    <a:pt x="0" y="678"/>
                  </a:cubicBezTo>
                  <a:cubicBezTo>
                    <a:pt x="25" y="953"/>
                    <a:pt x="176" y="1129"/>
                    <a:pt x="477" y="1129"/>
                  </a:cubicBezTo>
                  <a:cubicBezTo>
                    <a:pt x="486" y="1129"/>
                    <a:pt x="495" y="1130"/>
                    <a:pt x="504" y="1130"/>
                  </a:cubicBezTo>
                  <a:cubicBezTo>
                    <a:pt x="826" y="1130"/>
                    <a:pt x="1228" y="719"/>
                    <a:pt x="1228" y="402"/>
                  </a:cubicBezTo>
                  <a:cubicBezTo>
                    <a:pt x="1203" y="151"/>
                    <a:pt x="1103" y="1"/>
                    <a:pt x="802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1" name="Google Shape;1271;p127" title="留灯女生来到台前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75" y="310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27" title="心动女生来到台前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575" y="4263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9 at 7.58.32 PM.png" id="1277" name="Google Shape;1277;p128"/>
          <p:cNvPicPr preferRelativeResize="0"/>
          <p:nvPr/>
        </p:nvPicPr>
        <p:blipFill rotWithShape="1">
          <a:blip r:embed="rId3">
            <a:alphaModFix/>
          </a:blip>
          <a:srcRect b="0" l="14796" r="21423" t="0"/>
          <a:stretch/>
        </p:blipFill>
        <p:spPr>
          <a:xfrm>
            <a:off x="3375388" y="1502800"/>
            <a:ext cx="2393224" cy="213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128" title="牵手成功4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0137" y="101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28" title="牵手失败2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850" y="4545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29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29" title="男嘉宾未牵手离场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633" y="196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291" name="Google Shape;1291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0"/>
          <p:cNvSpPr txBox="1"/>
          <p:nvPr>
            <p:ph idx="4294967295" type="ctrTitle"/>
          </p:nvPr>
        </p:nvSpPr>
        <p:spPr>
          <a:xfrm>
            <a:off x="6678702" y="961430"/>
            <a:ext cx="1566300" cy="25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三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等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奖</a:t>
            </a:r>
            <a:endParaRPr/>
          </a:p>
        </p:txBody>
      </p:sp>
      <p:pic>
        <p:nvPicPr>
          <p:cNvPr descr="2241649640350_.pic.jpg" id="1293" name="Google Shape;1293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837" y="808861"/>
            <a:ext cx="3091865" cy="380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30" title="休息_轻快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7402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299" name="Google Shape;1299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31"/>
          <p:cNvSpPr txBox="1"/>
          <p:nvPr>
            <p:ph idx="4294967295" type="ctrTitle"/>
          </p:nvPr>
        </p:nvSpPr>
        <p:spPr>
          <a:xfrm>
            <a:off x="6329249" y="543726"/>
            <a:ext cx="2009100" cy="30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二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等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奖</a:t>
            </a:r>
            <a:endParaRPr/>
          </a:p>
        </p:txBody>
      </p:sp>
      <p:pic>
        <p:nvPicPr>
          <p:cNvPr descr="2231649640342_.pic.jpg" id="1301" name="Google Shape;1301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808" y="550669"/>
            <a:ext cx="4042162" cy="404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31" title="休息_轻快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7402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32"/>
          <p:cNvSpPr txBox="1"/>
          <p:nvPr>
            <p:ph type="title"/>
          </p:nvPr>
        </p:nvSpPr>
        <p:spPr>
          <a:xfrm>
            <a:off x="2488375" y="1799725"/>
            <a:ext cx="60345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第七感专属情侣抽奖券</a:t>
            </a:r>
            <a:endParaRPr/>
          </a:p>
        </p:txBody>
      </p:sp>
      <p:grpSp>
        <p:nvGrpSpPr>
          <p:cNvPr id="1308" name="Google Shape;1308;p132"/>
          <p:cNvGrpSpPr/>
          <p:nvPr/>
        </p:nvGrpSpPr>
        <p:grpSpPr>
          <a:xfrm>
            <a:off x="456375" y="2013588"/>
            <a:ext cx="2032000" cy="1188625"/>
            <a:chOff x="3001400" y="3575225"/>
            <a:chExt cx="2032000" cy="1188625"/>
          </a:xfrm>
        </p:grpSpPr>
        <p:sp>
          <p:nvSpPr>
            <p:cNvPr id="1309" name="Google Shape;1309;p132"/>
            <p:cNvSpPr/>
            <p:nvPr/>
          </p:nvSpPr>
          <p:spPr>
            <a:xfrm>
              <a:off x="3001400" y="3575225"/>
              <a:ext cx="2032000" cy="1188625"/>
            </a:xfrm>
            <a:custGeom>
              <a:rect b="b" l="l" r="r" t="t"/>
              <a:pathLst>
                <a:path extrusionOk="0" h="47545" w="81280">
                  <a:moveTo>
                    <a:pt x="42908" y="0"/>
                  </a:moveTo>
                  <a:cubicBezTo>
                    <a:pt x="40878" y="0"/>
                    <a:pt x="38823" y="652"/>
                    <a:pt x="37169" y="1805"/>
                  </a:cubicBezTo>
                  <a:cubicBezTo>
                    <a:pt x="36968" y="1955"/>
                    <a:pt x="36793" y="2081"/>
                    <a:pt x="36617" y="2231"/>
                  </a:cubicBezTo>
                  <a:lnTo>
                    <a:pt x="36467" y="2356"/>
                  </a:lnTo>
                  <a:cubicBezTo>
                    <a:pt x="36342" y="2482"/>
                    <a:pt x="36216" y="2582"/>
                    <a:pt x="36091" y="2707"/>
                  </a:cubicBezTo>
                  <a:lnTo>
                    <a:pt x="35941" y="2858"/>
                  </a:lnTo>
                  <a:cubicBezTo>
                    <a:pt x="35615" y="3183"/>
                    <a:pt x="35314" y="3534"/>
                    <a:pt x="35038" y="3885"/>
                  </a:cubicBezTo>
                  <a:cubicBezTo>
                    <a:pt x="35013" y="3935"/>
                    <a:pt x="34913" y="4061"/>
                    <a:pt x="34913" y="4061"/>
                  </a:cubicBezTo>
                  <a:cubicBezTo>
                    <a:pt x="34813" y="4211"/>
                    <a:pt x="34738" y="4361"/>
                    <a:pt x="34637" y="4512"/>
                  </a:cubicBezTo>
                  <a:cubicBezTo>
                    <a:pt x="34637" y="4512"/>
                    <a:pt x="34562" y="4637"/>
                    <a:pt x="34537" y="4687"/>
                  </a:cubicBezTo>
                  <a:cubicBezTo>
                    <a:pt x="34412" y="4913"/>
                    <a:pt x="34286" y="5113"/>
                    <a:pt x="34211" y="5314"/>
                  </a:cubicBezTo>
                  <a:cubicBezTo>
                    <a:pt x="33860" y="6066"/>
                    <a:pt x="33610" y="6868"/>
                    <a:pt x="33484" y="7745"/>
                  </a:cubicBezTo>
                  <a:cubicBezTo>
                    <a:pt x="33033" y="8096"/>
                    <a:pt x="32632" y="8497"/>
                    <a:pt x="32256" y="8898"/>
                  </a:cubicBezTo>
                  <a:cubicBezTo>
                    <a:pt x="30878" y="10477"/>
                    <a:pt x="30026" y="12381"/>
                    <a:pt x="29474" y="14036"/>
                  </a:cubicBezTo>
                  <a:cubicBezTo>
                    <a:pt x="28221" y="13033"/>
                    <a:pt x="26692" y="12281"/>
                    <a:pt x="24813" y="11705"/>
                  </a:cubicBezTo>
                  <a:cubicBezTo>
                    <a:pt x="23910" y="11429"/>
                    <a:pt x="22958" y="11279"/>
                    <a:pt x="22006" y="11279"/>
                  </a:cubicBezTo>
                  <a:cubicBezTo>
                    <a:pt x="20201" y="11279"/>
                    <a:pt x="18522" y="11805"/>
                    <a:pt x="17168" y="12782"/>
                  </a:cubicBezTo>
                  <a:cubicBezTo>
                    <a:pt x="16617" y="13183"/>
                    <a:pt x="16116" y="13660"/>
                    <a:pt x="15690" y="14236"/>
                  </a:cubicBezTo>
                  <a:cubicBezTo>
                    <a:pt x="15665" y="14261"/>
                    <a:pt x="15640" y="14286"/>
                    <a:pt x="15640" y="14311"/>
                  </a:cubicBezTo>
                  <a:cubicBezTo>
                    <a:pt x="15590" y="14361"/>
                    <a:pt x="15564" y="14412"/>
                    <a:pt x="15539" y="14462"/>
                  </a:cubicBezTo>
                  <a:lnTo>
                    <a:pt x="15514" y="14487"/>
                  </a:lnTo>
                  <a:cubicBezTo>
                    <a:pt x="15414" y="14612"/>
                    <a:pt x="15339" y="14737"/>
                    <a:pt x="15264" y="14863"/>
                  </a:cubicBezTo>
                  <a:cubicBezTo>
                    <a:pt x="15214" y="14938"/>
                    <a:pt x="15163" y="15013"/>
                    <a:pt x="15138" y="15088"/>
                  </a:cubicBezTo>
                  <a:cubicBezTo>
                    <a:pt x="15063" y="15214"/>
                    <a:pt x="14988" y="15339"/>
                    <a:pt x="14913" y="15489"/>
                  </a:cubicBezTo>
                  <a:cubicBezTo>
                    <a:pt x="14863" y="15564"/>
                    <a:pt x="14838" y="15615"/>
                    <a:pt x="14813" y="15690"/>
                  </a:cubicBezTo>
                  <a:cubicBezTo>
                    <a:pt x="14737" y="15840"/>
                    <a:pt x="14662" y="15990"/>
                    <a:pt x="14587" y="16166"/>
                  </a:cubicBezTo>
                  <a:cubicBezTo>
                    <a:pt x="14587" y="16216"/>
                    <a:pt x="14562" y="16266"/>
                    <a:pt x="14537" y="16291"/>
                  </a:cubicBezTo>
                  <a:cubicBezTo>
                    <a:pt x="14462" y="16517"/>
                    <a:pt x="14387" y="16717"/>
                    <a:pt x="14336" y="16943"/>
                  </a:cubicBezTo>
                  <a:cubicBezTo>
                    <a:pt x="14311" y="16968"/>
                    <a:pt x="14311" y="17018"/>
                    <a:pt x="14286" y="17068"/>
                  </a:cubicBezTo>
                  <a:cubicBezTo>
                    <a:pt x="14236" y="17244"/>
                    <a:pt x="14211" y="17419"/>
                    <a:pt x="14161" y="17569"/>
                  </a:cubicBezTo>
                  <a:cubicBezTo>
                    <a:pt x="14136" y="17645"/>
                    <a:pt x="14136" y="17720"/>
                    <a:pt x="14111" y="17820"/>
                  </a:cubicBezTo>
                  <a:cubicBezTo>
                    <a:pt x="14086" y="17945"/>
                    <a:pt x="14061" y="18096"/>
                    <a:pt x="14036" y="18246"/>
                  </a:cubicBezTo>
                  <a:cubicBezTo>
                    <a:pt x="14036" y="18321"/>
                    <a:pt x="14011" y="18422"/>
                    <a:pt x="14011" y="18497"/>
                  </a:cubicBezTo>
                  <a:cubicBezTo>
                    <a:pt x="13986" y="18647"/>
                    <a:pt x="13960" y="18798"/>
                    <a:pt x="13960" y="18948"/>
                  </a:cubicBezTo>
                  <a:cubicBezTo>
                    <a:pt x="13960" y="18948"/>
                    <a:pt x="13935" y="19098"/>
                    <a:pt x="13935" y="19173"/>
                  </a:cubicBezTo>
                  <a:cubicBezTo>
                    <a:pt x="13935" y="19349"/>
                    <a:pt x="13935" y="19549"/>
                    <a:pt x="13935" y="19750"/>
                  </a:cubicBezTo>
                  <a:lnTo>
                    <a:pt x="13910" y="19850"/>
                  </a:lnTo>
                  <a:cubicBezTo>
                    <a:pt x="13935" y="20051"/>
                    <a:pt x="13935" y="20276"/>
                    <a:pt x="13960" y="20502"/>
                  </a:cubicBezTo>
                  <a:cubicBezTo>
                    <a:pt x="13960" y="20552"/>
                    <a:pt x="13960" y="20702"/>
                    <a:pt x="13960" y="20702"/>
                  </a:cubicBezTo>
                  <a:cubicBezTo>
                    <a:pt x="13986" y="20853"/>
                    <a:pt x="14011" y="21028"/>
                    <a:pt x="14011" y="21178"/>
                  </a:cubicBezTo>
                  <a:cubicBezTo>
                    <a:pt x="14036" y="21254"/>
                    <a:pt x="14036" y="21329"/>
                    <a:pt x="14061" y="21404"/>
                  </a:cubicBezTo>
                  <a:cubicBezTo>
                    <a:pt x="14086" y="21554"/>
                    <a:pt x="14111" y="21705"/>
                    <a:pt x="14136" y="21855"/>
                  </a:cubicBezTo>
                  <a:cubicBezTo>
                    <a:pt x="14161" y="21930"/>
                    <a:pt x="14161" y="22006"/>
                    <a:pt x="14186" y="22081"/>
                  </a:cubicBezTo>
                  <a:cubicBezTo>
                    <a:pt x="14211" y="22231"/>
                    <a:pt x="14261" y="22382"/>
                    <a:pt x="14311" y="22532"/>
                  </a:cubicBezTo>
                  <a:cubicBezTo>
                    <a:pt x="14311" y="22532"/>
                    <a:pt x="14336" y="22707"/>
                    <a:pt x="14361" y="22732"/>
                  </a:cubicBezTo>
                  <a:cubicBezTo>
                    <a:pt x="14412" y="22958"/>
                    <a:pt x="14487" y="23158"/>
                    <a:pt x="14562" y="23384"/>
                  </a:cubicBezTo>
                  <a:cubicBezTo>
                    <a:pt x="15590" y="26116"/>
                    <a:pt x="17645" y="28572"/>
                    <a:pt x="20828" y="30828"/>
                  </a:cubicBezTo>
                  <a:cubicBezTo>
                    <a:pt x="19976" y="31279"/>
                    <a:pt x="19148" y="31730"/>
                    <a:pt x="18346" y="32181"/>
                  </a:cubicBezTo>
                  <a:cubicBezTo>
                    <a:pt x="17269" y="31680"/>
                    <a:pt x="16016" y="31429"/>
                    <a:pt x="14712" y="31429"/>
                  </a:cubicBezTo>
                  <a:cubicBezTo>
                    <a:pt x="14462" y="31429"/>
                    <a:pt x="14186" y="31429"/>
                    <a:pt x="13910" y="31454"/>
                  </a:cubicBezTo>
                  <a:cubicBezTo>
                    <a:pt x="11805" y="31630"/>
                    <a:pt x="9875" y="32407"/>
                    <a:pt x="8422" y="33058"/>
                  </a:cubicBezTo>
                  <a:cubicBezTo>
                    <a:pt x="6366" y="33961"/>
                    <a:pt x="4386" y="35063"/>
                    <a:pt x="2507" y="36316"/>
                  </a:cubicBezTo>
                  <a:lnTo>
                    <a:pt x="0" y="37996"/>
                  </a:lnTo>
                  <a:lnTo>
                    <a:pt x="8873" y="39374"/>
                  </a:lnTo>
                  <a:lnTo>
                    <a:pt x="4813" y="47545"/>
                  </a:lnTo>
                  <a:lnTo>
                    <a:pt x="7645" y="46442"/>
                  </a:lnTo>
                  <a:cubicBezTo>
                    <a:pt x="9750" y="45640"/>
                    <a:pt x="11805" y="44637"/>
                    <a:pt x="13735" y="43484"/>
                  </a:cubicBezTo>
                  <a:cubicBezTo>
                    <a:pt x="15088" y="42682"/>
                    <a:pt x="16843" y="41529"/>
                    <a:pt x="18171" y="39900"/>
                  </a:cubicBezTo>
                  <a:cubicBezTo>
                    <a:pt x="19449" y="38397"/>
                    <a:pt x="20076" y="36793"/>
                    <a:pt x="20051" y="35214"/>
                  </a:cubicBezTo>
                  <a:cubicBezTo>
                    <a:pt x="21504" y="34437"/>
                    <a:pt x="22883" y="33710"/>
                    <a:pt x="24236" y="32958"/>
                  </a:cubicBezTo>
                  <a:cubicBezTo>
                    <a:pt x="29048" y="35690"/>
                    <a:pt x="33635" y="36868"/>
                    <a:pt x="39424" y="36868"/>
                  </a:cubicBezTo>
                  <a:lnTo>
                    <a:pt x="39976" y="36868"/>
                  </a:lnTo>
                  <a:lnTo>
                    <a:pt x="40301" y="36517"/>
                  </a:lnTo>
                  <a:cubicBezTo>
                    <a:pt x="40602" y="36241"/>
                    <a:pt x="40878" y="35940"/>
                    <a:pt x="41204" y="35565"/>
                  </a:cubicBezTo>
                  <a:cubicBezTo>
                    <a:pt x="41279" y="35489"/>
                    <a:pt x="41354" y="35414"/>
                    <a:pt x="41404" y="35339"/>
                  </a:cubicBezTo>
                  <a:cubicBezTo>
                    <a:pt x="41705" y="35013"/>
                    <a:pt x="41981" y="34687"/>
                    <a:pt x="42231" y="34362"/>
                  </a:cubicBezTo>
                  <a:lnTo>
                    <a:pt x="42382" y="34136"/>
                  </a:lnTo>
                  <a:cubicBezTo>
                    <a:pt x="42507" y="34011"/>
                    <a:pt x="42632" y="33860"/>
                    <a:pt x="42733" y="33710"/>
                  </a:cubicBezTo>
                  <a:lnTo>
                    <a:pt x="44036" y="31905"/>
                  </a:lnTo>
                  <a:lnTo>
                    <a:pt x="43910" y="31880"/>
                  </a:lnTo>
                  <a:cubicBezTo>
                    <a:pt x="44111" y="31605"/>
                    <a:pt x="44286" y="31304"/>
                    <a:pt x="44437" y="30978"/>
                  </a:cubicBezTo>
                  <a:cubicBezTo>
                    <a:pt x="45740" y="32582"/>
                    <a:pt x="47093" y="34111"/>
                    <a:pt x="48472" y="35565"/>
                  </a:cubicBezTo>
                  <a:lnTo>
                    <a:pt x="49199" y="36266"/>
                  </a:lnTo>
                  <a:lnTo>
                    <a:pt x="55414" y="31905"/>
                  </a:lnTo>
                  <a:cubicBezTo>
                    <a:pt x="59224" y="29249"/>
                    <a:pt x="63159" y="26467"/>
                    <a:pt x="66141" y="22657"/>
                  </a:cubicBezTo>
                  <a:cubicBezTo>
                    <a:pt x="69475" y="18371"/>
                    <a:pt x="70853" y="13409"/>
                    <a:pt x="69926" y="9023"/>
                  </a:cubicBezTo>
                  <a:lnTo>
                    <a:pt x="73084" y="7219"/>
                  </a:lnTo>
                  <a:cubicBezTo>
                    <a:pt x="73359" y="7970"/>
                    <a:pt x="73610" y="8873"/>
                    <a:pt x="73835" y="9675"/>
                  </a:cubicBezTo>
                  <a:cubicBezTo>
                    <a:pt x="74036" y="10427"/>
                    <a:pt x="74211" y="11078"/>
                    <a:pt x="74387" y="11554"/>
                  </a:cubicBezTo>
                  <a:lnTo>
                    <a:pt x="75414" y="14286"/>
                  </a:lnTo>
                  <a:lnTo>
                    <a:pt x="76592" y="11630"/>
                  </a:lnTo>
                  <a:cubicBezTo>
                    <a:pt x="78522" y="7143"/>
                    <a:pt x="79224" y="5489"/>
                    <a:pt x="79550" y="4712"/>
                  </a:cubicBezTo>
                  <a:cubicBezTo>
                    <a:pt x="79876" y="3935"/>
                    <a:pt x="79876" y="3935"/>
                    <a:pt x="80452" y="2732"/>
                  </a:cubicBezTo>
                  <a:lnTo>
                    <a:pt x="81279" y="1003"/>
                  </a:lnTo>
                  <a:lnTo>
                    <a:pt x="66317" y="1128"/>
                  </a:lnTo>
                  <a:lnTo>
                    <a:pt x="68898" y="3208"/>
                  </a:lnTo>
                  <a:cubicBezTo>
                    <a:pt x="69324" y="3559"/>
                    <a:pt x="69825" y="3885"/>
                    <a:pt x="70327" y="4236"/>
                  </a:cubicBezTo>
                  <a:cubicBezTo>
                    <a:pt x="70803" y="4562"/>
                    <a:pt x="71304" y="4913"/>
                    <a:pt x="71730" y="5264"/>
                  </a:cubicBezTo>
                  <a:cubicBezTo>
                    <a:pt x="70928" y="5715"/>
                    <a:pt x="70051" y="6241"/>
                    <a:pt x="69174" y="6742"/>
                  </a:cubicBezTo>
                  <a:cubicBezTo>
                    <a:pt x="68522" y="5314"/>
                    <a:pt x="67620" y="4136"/>
                    <a:pt x="66467" y="3359"/>
                  </a:cubicBezTo>
                  <a:cubicBezTo>
                    <a:pt x="65239" y="2507"/>
                    <a:pt x="63685" y="2031"/>
                    <a:pt x="62031" y="2031"/>
                  </a:cubicBezTo>
                  <a:cubicBezTo>
                    <a:pt x="60627" y="2031"/>
                    <a:pt x="59174" y="2356"/>
                    <a:pt x="57820" y="2958"/>
                  </a:cubicBezTo>
                  <a:cubicBezTo>
                    <a:pt x="55740" y="3910"/>
                    <a:pt x="54261" y="5289"/>
                    <a:pt x="52808" y="6792"/>
                  </a:cubicBezTo>
                  <a:cubicBezTo>
                    <a:pt x="51204" y="3284"/>
                    <a:pt x="48021" y="702"/>
                    <a:pt x="44437" y="126"/>
                  </a:cubicBezTo>
                  <a:cubicBezTo>
                    <a:pt x="43936" y="51"/>
                    <a:pt x="43434" y="0"/>
                    <a:pt x="429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32"/>
            <p:cNvSpPr/>
            <p:nvPr/>
          </p:nvSpPr>
          <p:spPr>
            <a:xfrm>
              <a:off x="3181850" y="4424850"/>
              <a:ext cx="302025" cy="283875"/>
            </a:xfrm>
            <a:custGeom>
              <a:rect b="b" l="l" r="r" t="t"/>
              <a:pathLst>
                <a:path extrusionOk="0" h="11355" w="12081">
                  <a:moveTo>
                    <a:pt x="11454" y="1"/>
                  </a:moveTo>
                  <a:lnTo>
                    <a:pt x="3384" y="4562"/>
                  </a:lnTo>
                  <a:lnTo>
                    <a:pt x="1" y="11354"/>
                  </a:lnTo>
                  <a:cubicBezTo>
                    <a:pt x="2056" y="10577"/>
                    <a:pt x="4011" y="9625"/>
                    <a:pt x="5890" y="8497"/>
                  </a:cubicBezTo>
                  <a:cubicBezTo>
                    <a:pt x="7419" y="7570"/>
                    <a:pt x="8923" y="6542"/>
                    <a:pt x="10051" y="5164"/>
                  </a:cubicBezTo>
                  <a:cubicBezTo>
                    <a:pt x="11204" y="3810"/>
                    <a:pt x="12081" y="1955"/>
                    <a:pt x="1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32"/>
            <p:cNvSpPr/>
            <p:nvPr/>
          </p:nvSpPr>
          <p:spPr>
            <a:xfrm>
              <a:off x="4671200" y="3707425"/>
              <a:ext cx="182375" cy="104675"/>
            </a:xfrm>
            <a:custGeom>
              <a:rect b="b" l="l" r="r" t="t"/>
              <a:pathLst>
                <a:path extrusionOk="0" fill="none" h="4187" w="7295">
                  <a:moveTo>
                    <a:pt x="1" y="4186"/>
                  </a:moveTo>
                  <a:cubicBezTo>
                    <a:pt x="1830" y="3134"/>
                    <a:pt x="5515" y="1003"/>
                    <a:pt x="7294" y="1"/>
                  </a:cubicBezTo>
                </a:path>
              </a:pathLst>
            </a:custGeom>
            <a:noFill/>
            <a:ln cap="flat" cmpd="sng" w="29450">
              <a:solidFill>
                <a:srgbClr val="FB99B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32"/>
            <p:cNvSpPr/>
            <p:nvPr/>
          </p:nvSpPr>
          <p:spPr>
            <a:xfrm>
              <a:off x="4742000" y="3630350"/>
              <a:ext cx="244400" cy="223725"/>
            </a:xfrm>
            <a:custGeom>
              <a:rect b="b" l="l" r="r" t="t"/>
              <a:pathLst>
                <a:path extrusionOk="0" h="8949" w="9776">
                  <a:moveTo>
                    <a:pt x="9775" y="1"/>
                  </a:moveTo>
                  <a:cubicBezTo>
                    <a:pt x="6517" y="26"/>
                    <a:pt x="3259" y="51"/>
                    <a:pt x="1" y="76"/>
                  </a:cubicBezTo>
                  <a:cubicBezTo>
                    <a:pt x="1129" y="978"/>
                    <a:pt x="2808" y="1906"/>
                    <a:pt x="3760" y="2983"/>
                  </a:cubicBezTo>
                  <a:cubicBezTo>
                    <a:pt x="4713" y="4086"/>
                    <a:pt x="5364" y="7570"/>
                    <a:pt x="5866" y="8948"/>
                  </a:cubicBezTo>
                  <a:cubicBezTo>
                    <a:pt x="9775" y="1"/>
                    <a:pt x="8547" y="2507"/>
                    <a:pt x="9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32"/>
            <p:cNvSpPr/>
            <p:nvPr/>
          </p:nvSpPr>
          <p:spPr>
            <a:xfrm>
              <a:off x="3851650" y="3604550"/>
              <a:ext cx="894150" cy="839125"/>
            </a:xfrm>
            <a:custGeom>
              <a:rect b="b" l="l" r="r" t="t"/>
              <a:pathLst>
                <a:path extrusionOk="0" h="33565" w="35766">
                  <a:moveTo>
                    <a:pt x="8912" y="0"/>
                  </a:moveTo>
                  <a:cubicBezTo>
                    <a:pt x="5768" y="0"/>
                    <a:pt x="2598" y="1759"/>
                    <a:pt x="1279" y="4617"/>
                  </a:cubicBezTo>
                  <a:cubicBezTo>
                    <a:pt x="1" y="7349"/>
                    <a:pt x="502" y="10632"/>
                    <a:pt x="1755" y="13364"/>
                  </a:cubicBezTo>
                  <a:cubicBezTo>
                    <a:pt x="5139" y="20808"/>
                    <a:pt x="9625" y="27700"/>
                    <a:pt x="15314" y="33564"/>
                  </a:cubicBezTo>
                  <a:lnTo>
                    <a:pt x="20728" y="29755"/>
                  </a:lnTo>
                  <a:cubicBezTo>
                    <a:pt x="24512" y="27123"/>
                    <a:pt x="28347" y="24417"/>
                    <a:pt x="31204" y="20757"/>
                  </a:cubicBezTo>
                  <a:cubicBezTo>
                    <a:pt x="34036" y="17123"/>
                    <a:pt x="35765" y="12336"/>
                    <a:pt x="34713" y="7850"/>
                  </a:cubicBezTo>
                  <a:cubicBezTo>
                    <a:pt x="34262" y="6020"/>
                    <a:pt x="33334" y="4216"/>
                    <a:pt x="31780" y="3138"/>
                  </a:cubicBezTo>
                  <a:cubicBezTo>
                    <a:pt x="30676" y="2381"/>
                    <a:pt x="29367" y="2051"/>
                    <a:pt x="28034" y="2051"/>
                  </a:cubicBezTo>
                  <a:cubicBezTo>
                    <a:pt x="26764" y="2051"/>
                    <a:pt x="25473" y="2349"/>
                    <a:pt x="24312" y="2863"/>
                  </a:cubicBezTo>
                  <a:cubicBezTo>
                    <a:pt x="21931" y="3940"/>
                    <a:pt x="20402" y="5645"/>
                    <a:pt x="18597" y="7524"/>
                  </a:cubicBezTo>
                  <a:cubicBezTo>
                    <a:pt x="18271" y="7474"/>
                    <a:pt x="18146" y="7123"/>
                    <a:pt x="18021" y="6848"/>
                  </a:cubicBezTo>
                  <a:cubicBezTo>
                    <a:pt x="16793" y="3464"/>
                    <a:pt x="13785" y="707"/>
                    <a:pt x="10226" y="106"/>
                  </a:cubicBezTo>
                  <a:cubicBezTo>
                    <a:pt x="9792" y="35"/>
                    <a:pt x="9352" y="0"/>
                    <a:pt x="8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32"/>
            <p:cNvSpPr/>
            <p:nvPr/>
          </p:nvSpPr>
          <p:spPr>
            <a:xfrm>
              <a:off x="3851650" y="3644775"/>
              <a:ext cx="473100" cy="798900"/>
            </a:xfrm>
            <a:custGeom>
              <a:rect b="b" l="l" r="r" t="t"/>
              <a:pathLst>
                <a:path extrusionOk="0" h="31956" w="18924">
                  <a:moveTo>
                    <a:pt x="3835" y="0"/>
                  </a:moveTo>
                  <a:cubicBezTo>
                    <a:pt x="2733" y="777"/>
                    <a:pt x="1830" y="1780"/>
                    <a:pt x="1279" y="3008"/>
                  </a:cubicBezTo>
                  <a:cubicBezTo>
                    <a:pt x="1" y="5740"/>
                    <a:pt x="502" y="9023"/>
                    <a:pt x="1755" y="11755"/>
                  </a:cubicBezTo>
                  <a:cubicBezTo>
                    <a:pt x="5139" y="19199"/>
                    <a:pt x="9625" y="26091"/>
                    <a:pt x="15314" y="31955"/>
                  </a:cubicBezTo>
                  <a:cubicBezTo>
                    <a:pt x="17119" y="30702"/>
                    <a:pt x="17119" y="30702"/>
                    <a:pt x="18923" y="29424"/>
                  </a:cubicBezTo>
                  <a:cubicBezTo>
                    <a:pt x="8798" y="22782"/>
                    <a:pt x="3835" y="0"/>
                    <a:pt x="3835" y="0"/>
                  </a:cubicBezTo>
                  <a:close/>
                </a:path>
              </a:pathLst>
            </a:custGeom>
            <a:solidFill>
              <a:srgbClr val="DA4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32"/>
            <p:cNvSpPr/>
            <p:nvPr/>
          </p:nvSpPr>
          <p:spPr>
            <a:xfrm>
              <a:off x="3363550" y="3749775"/>
              <a:ext cx="819575" cy="717700"/>
            </a:xfrm>
            <a:custGeom>
              <a:rect b="b" l="l" r="r" t="t"/>
              <a:pathLst>
                <a:path extrusionOk="0" h="28708" w="32783">
                  <a:moveTo>
                    <a:pt x="24178" y="0"/>
                  </a:moveTo>
                  <a:cubicBezTo>
                    <a:pt x="22097" y="0"/>
                    <a:pt x="20054" y="1116"/>
                    <a:pt x="18647" y="2718"/>
                  </a:cubicBezTo>
                  <a:cubicBezTo>
                    <a:pt x="17043" y="4547"/>
                    <a:pt x="16166" y="6903"/>
                    <a:pt x="15565" y="9284"/>
                  </a:cubicBezTo>
                  <a:cubicBezTo>
                    <a:pt x="14086" y="7530"/>
                    <a:pt x="12206" y="6527"/>
                    <a:pt x="10001" y="5851"/>
                  </a:cubicBezTo>
                  <a:cubicBezTo>
                    <a:pt x="9209" y="5608"/>
                    <a:pt x="8373" y="5481"/>
                    <a:pt x="7539" y="5481"/>
                  </a:cubicBezTo>
                  <a:cubicBezTo>
                    <a:pt x="6051" y="5481"/>
                    <a:pt x="4573" y="5885"/>
                    <a:pt x="3384" y="6753"/>
                  </a:cubicBezTo>
                  <a:cubicBezTo>
                    <a:pt x="627" y="8758"/>
                    <a:pt x="1" y="12793"/>
                    <a:pt x="1179" y="15976"/>
                  </a:cubicBezTo>
                  <a:cubicBezTo>
                    <a:pt x="2382" y="19159"/>
                    <a:pt x="5038" y="21590"/>
                    <a:pt x="7870" y="23470"/>
                  </a:cubicBezTo>
                  <a:cubicBezTo>
                    <a:pt x="13485" y="27154"/>
                    <a:pt x="18297" y="28708"/>
                    <a:pt x="24988" y="28708"/>
                  </a:cubicBezTo>
                  <a:cubicBezTo>
                    <a:pt x="30277" y="23470"/>
                    <a:pt x="32783" y="15575"/>
                    <a:pt x="31480" y="8282"/>
                  </a:cubicBezTo>
                  <a:cubicBezTo>
                    <a:pt x="30828" y="4648"/>
                    <a:pt x="28773" y="738"/>
                    <a:pt x="25164" y="86"/>
                  </a:cubicBezTo>
                  <a:cubicBezTo>
                    <a:pt x="24836" y="28"/>
                    <a:pt x="24506" y="0"/>
                    <a:pt x="24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32"/>
            <p:cNvSpPr/>
            <p:nvPr/>
          </p:nvSpPr>
          <p:spPr>
            <a:xfrm>
              <a:off x="3311575" y="3949275"/>
              <a:ext cx="734350" cy="518200"/>
            </a:xfrm>
            <a:custGeom>
              <a:rect b="b" l="l" r="r" t="t"/>
              <a:pathLst>
                <a:path extrusionOk="0" h="20728" w="29374">
                  <a:moveTo>
                    <a:pt x="4210" y="1"/>
                  </a:moveTo>
                  <a:cubicBezTo>
                    <a:pt x="2556" y="2156"/>
                    <a:pt x="2280" y="5364"/>
                    <a:pt x="3258" y="7996"/>
                  </a:cubicBezTo>
                  <a:cubicBezTo>
                    <a:pt x="4461" y="11179"/>
                    <a:pt x="7117" y="13610"/>
                    <a:pt x="9949" y="15490"/>
                  </a:cubicBezTo>
                  <a:cubicBezTo>
                    <a:pt x="15564" y="19174"/>
                    <a:pt x="20376" y="20728"/>
                    <a:pt x="27067" y="20728"/>
                  </a:cubicBezTo>
                  <a:cubicBezTo>
                    <a:pt x="27920" y="19901"/>
                    <a:pt x="28671" y="18999"/>
                    <a:pt x="29373" y="18046"/>
                  </a:cubicBezTo>
                  <a:lnTo>
                    <a:pt x="26290" y="17921"/>
                  </a:lnTo>
                  <a:cubicBezTo>
                    <a:pt x="0" y="14437"/>
                    <a:pt x="4210" y="2"/>
                    <a:pt x="4210" y="1"/>
                  </a:cubicBezTo>
                  <a:close/>
                </a:path>
              </a:pathLst>
            </a:custGeom>
            <a:solidFill>
              <a:srgbClr val="F55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32"/>
            <p:cNvSpPr/>
            <p:nvPr/>
          </p:nvSpPr>
          <p:spPr>
            <a:xfrm>
              <a:off x="3080975" y="4390225"/>
              <a:ext cx="396650" cy="146175"/>
            </a:xfrm>
            <a:custGeom>
              <a:rect b="b" l="l" r="r" t="t"/>
              <a:pathLst>
                <a:path extrusionOk="0" h="5847" w="15866">
                  <a:moveTo>
                    <a:pt x="11573" y="1"/>
                  </a:moveTo>
                  <a:cubicBezTo>
                    <a:pt x="11324" y="1"/>
                    <a:pt x="11075" y="11"/>
                    <a:pt x="10828" y="32"/>
                  </a:cubicBezTo>
                  <a:cubicBezTo>
                    <a:pt x="9048" y="183"/>
                    <a:pt x="7344" y="809"/>
                    <a:pt x="5715" y="1536"/>
                  </a:cubicBezTo>
                  <a:cubicBezTo>
                    <a:pt x="3735" y="2413"/>
                    <a:pt x="1805" y="3491"/>
                    <a:pt x="0" y="4694"/>
                  </a:cubicBezTo>
                  <a:cubicBezTo>
                    <a:pt x="2482" y="5095"/>
                    <a:pt x="4988" y="5471"/>
                    <a:pt x="7494" y="5847"/>
                  </a:cubicBezTo>
                  <a:lnTo>
                    <a:pt x="15865" y="1361"/>
                  </a:lnTo>
                  <a:cubicBezTo>
                    <a:pt x="14657" y="411"/>
                    <a:pt x="13115" y="1"/>
                    <a:pt x="1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32"/>
            <p:cNvSpPr/>
            <p:nvPr/>
          </p:nvSpPr>
          <p:spPr>
            <a:xfrm>
              <a:off x="3249525" y="4230000"/>
              <a:ext cx="567700" cy="318925"/>
            </a:xfrm>
            <a:custGeom>
              <a:rect b="b" l="l" r="r" t="t"/>
              <a:pathLst>
                <a:path extrusionOk="0" h="12757" w="22708">
                  <a:moveTo>
                    <a:pt x="22356" y="0"/>
                  </a:moveTo>
                  <a:cubicBezTo>
                    <a:pt x="14762" y="3759"/>
                    <a:pt x="7294" y="7845"/>
                    <a:pt x="0" y="12156"/>
                  </a:cubicBezTo>
                  <a:lnTo>
                    <a:pt x="301" y="12757"/>
                  </a:lnTo>
                  <a:cubicBezTo>
                    <a:pt x="2206" y="11830"/>
                    <a:pt x="4111" y="10852"/>
                    <a:pt x="5990" y="9875"/>
                  </a:cubicBezTo>
                  <a:cubicBezTo>
                    <a:pt x="9750" y="7920"/>
                    <a:pt x="13484" y="5890"/>
                    <a:pt x="17193" y="3835"/>
                  </a:cubicBezTo>
                  <a:cubicBezTo>
                    <a:pt x="18822" y="2907"/>
                    <a:pt x="21153" y="1579"/>
                    <a:pt x="22707" y="627"/>
                  </a:cubicBezTo>
                  <a:lnTo>
                    <a:pt x="22356" y="0"/>
                  </a:lnTo>
                  <a:close/>
                </a:path>
              </a:pathLst>
            </a:custGeom>
            <a:solidFill>
              <a:srgbClr val="FB9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32"/>
            <p:cNvSpPr/>
            <p:nvPr/>
          </p:nvSpPr>
          <p:spPr>
            <a:xfrm>
              <a:off x="3981350" y="3818050"/>
              <a:ext cx="105925" cy="135675"/>
            </a:xfrm>
            <a:custGeom>
              <a:rect b="b" l="l" r="r" t="t"/>
              <a:pathLst>
                <a:path extrusionOk="0" h="5427" w="4237">
                  <a:moveTo>
                    <a:pt x="1016" y="0"/>
                  </a:moveTo>
                  <a:cubicBezTo>
                    <a:pt x="771" y="0"/>
                    <a:pt x="540" y="101"/>
                    <a:pt x="377" y="388"/>
                  </a:cubicBezTo>
                  <a:cubicBezTo>
                    <a:pt x="1" y="1089"/>
                    <a:pt x="803" y="1491"/>
                    <a:pt x="1254" y="1816"/>
                  </a:cubicBezTo>
                  <a:cubicBezTo>
                    <a:pt x="2231" y="2518"/>
                    <a:pt x="2557" y="3796"/>
                    <a:pt x="3058" y="4874"/>
                  </a:cubicBezTo>
                  <a:cubicBezTo>
                    <a:pt x="3166" y="5132"/>
                    <a:pt x="3384" y="5426"/>
                    <a:pt x="3649" y="5426"/>
                  </a:cubicBezTo>
                  <a:cubicBezTo>
                    <a:pt x="3693" y="5426"/>
                    <a:pt x="3739" y="5418"/>
                    <a:pt x="3785" y="5400"/>
                  </a:cubicBezTo>
                  <a:cubicBezTo>
                    <a:pt x="3936" y="5350"/>
                    <a:pt x="4036" y="5175"/>
                    <a:pt x="4086" y="4999"/>
                  </a:cubicBezTo>
                  <a:cubicBezTo>
                    <a:pt x="4236" y="4473"/>
                    <a:pt x="4136" y="3897"/>
                    <a:pt x="3986" y="3370"/>
                  </a:cubicBezTo>
                  <a:cubicBezTo>
                    <a:pt x="3635" y="2192"/>
                    <a:pt x="2783" y="714"/>
                    <a:pt x="1630" y="162"/>
                  </a:cubicBezTo>
                  <a:cubicBezTo>
                    <a:pt x="1436" y="71"/>
                    <a:pt x="1221" y="0"/>
                    <a:pt x="10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32"/>
            <p:cNvSpPr/>
            <p:nvPr/>
          </p:nvSpPr>
          <p:spPr>
            <a:xfrm>
              <a:off x="4072200" y="3966325"/>
              <a:ext cx="24475" cy="29875"/>
            </a:xfrm>
            <a:custGeom>
              <a:rect b="b" l="l" r="r" t="t"/>
              <a:pathLst>
                <a:path extrusionOk="0" h="1195" w="979">
                  <a:moveTo>
                    <a:pt x="343" y="0"/>
                  </a:moveTo>
                  <a:cubicBezTo>
                    <a:pt x="182" y="0"/>
                    <a:pt x="46" y="112"/>
                    <a:pt x="26" y="397"/>
                  </a:cubicBezTo>
                  <a:cubicBezTo>
                    <a:pt x="1" y="547"/>
                    <a:pt x="51" y="697"/>
                    <a:pt x="126" y="823"/>
                  </a:cubicBezTo>
                  <a:cubicBezTo>
                    <a:pt x="176" y="923"/>
                    <a:pt x="251" y="1048"/>
                    <a:pt x="352" y="1123"/>
                  </a:cubicBezTo>
                  <a:cubicBezTo>
                    <a:pt x="423" y="1159"/>
                    <a:pt x="506" y="1194"/>
                    <a:pt x="593" y="1194"/>
                  </a:cubicBezTo>
                  <a:cubicBezTo>
                    <a:pt x="629" y="1194"/>
                    <a:pt x="666" y="1188"/>
                    <a:pt x="703" y="1174"/>
                  </a:cubicBezTo>
                  <a:cubicBezTo>
                    <a:pt x="828" y="1149"/>
                    <a:pt x="903" y="1023"/>
                    <a:pt x="953" y="898"/>
                  </a:cubicBezTo>
                  <a:cubicBezTo>
                    <a:pt x="978" y="773"/>
                    <a:pt x="978" y="647"/>
                    <a:pt x="928" y="522"/>
                  </a:cubicBezTo>
                  <a:cubicBezTo>
                    <a:pt x="869" y="239"/>
                    <a:pt x="579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32"/>
            <p:cNvSpPr/>
            <p:nvPr/>
          </p:nvSpPr>
          <p:spPr>
            <a:xfrm>
              <a:off x="4613575" y="3756450"/>
              <a:ext cx="63925" cy="135375"/>
            </a:xfrm>
            <a:custGeom>
              <a:rect b="b" l="l" r="r" t="t"/>
              <a:pathLst>
                <a:path extrusionOk="0" h="5415" w="2557">
                  <a:moveTo>
                    <a:pt x="541" y="0"/>
                  </a:moveTo>
                  <a:cubicBezTo>
                    <a:pt x="383" y="0"/>
                    <a:pt x="232" y="78"/>
                    <a:pt x="100" y="270"/>
                  </a:cubicBezTo>
                  <a:cubicBezTo>
                    <a:pt x="0" y="446"/>
                    <a:pt x="25" y="671"/>
                    <a:pt x="75" y="847"/>
                  </a:cubicBezTo>
                  <a:cubicBezTo>
                    <a:pt x="150" y="1047"/>
                    <a:pt x="276" y="1198"/>
                    <a:pt x="376" y="1373"/>
                  </a:cubicBezTo>
                  <a:cubicBezTo>
                    <a:pt x="852" y="2225"/>
                    <a:pt x="702" y="3278"/>
                    <a:pt x="827" y="4255"/>
                  </a:cubicBezTo>
                  <a:cubicBezTo>
                    <a:pt x="852" y="4556"/>
                    <a:pt x="927" y="4857"/>
                    <a:pt x="1103" y="5082"/>
                  </a:cubicBezTo>
                  <a:cubicBezTo>
                    <a:pt x="1241" y="5279"/>
                    <a:pt x="1472" y="5414"/>
                    <a:pt x="1698" y="5414"/>
                  </a:cubicBezTo>
                  <a:cubicBezTo>
                    <a:pt x="1760" y="5414"/>
                    <a:pt x="1821" y="5405"/>
                    <a:pt x="1880" y="5383"/>
                  </a:cubicBezTo>
                  <a:cubicBezTo>
                    <a:pt x="2256" y="5258"/>
                    <a:pt x="2406" y="4807"/>
                    <a:pt x="2431" y="4406"/>
                  </a:cubicBezTo>
                  <a:cubicBezTo>
                    <a:pt x="2556" y="3353"/>
                    <a:pt x="2431" y="2250"/>
                    <a:pt x="1930" y="1323"/>
                  </a:cubicBezTo>
                  <a:cubicBezTo>
                    <a:pt x="1754" y="990"/>
                    <a:pt x="1104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32"/>
            <p:cNvSpPr/>
            <p:nvPr/>
          </p:nvSpPr>
          <p:spPr>
            <a:xfrm>
              <a:off x="4639875" y="3904900"/>
              <a:ext cx="22575" cy="28750"/>
            </a:xfrm>
            <a:custGeom>
              <a:rect b="b" l="l" r="r" t="t"/>
              <a:pathLst>
                <a:path extrusionOk="0" h="1150" w="903">
                  <a:moveTo>
                    <a:pt x="480" y="1"/>
                  </a:moveTo>
                  <a:cubicBezTo>
                    <a:pt x="396" y="1"/>
                    <a:pt x="308" y="30"/>
                    <a:pt x="226" y="97"/>
                  </a:cubicBezTo>
                  <a:cubicBezTo>
                    <a:pt x="101" y="197"/>
                    <a:pt x="26" y="372"/>
                    <a:pt x="1" y="523"/>
                  </a:cubicBezTo>
                  <a:cubicBezTo>
                    <a:pt x="1" y="648"/>
                    <a:pt x="1" y="773"/>
                    <a:pt x="51" y="899"/>
                  </a:cubicBezTo>
                  <a:cubicBezTo>
                    <a:pt x="101" y="999"/>
                    <a:pt x="176" y="1099"/>
                    <a:pt x="276" y="1124"/>
                  </a:cubicBezTo>
                  <a:cubicBezTo>
                    <a:pt x="323" y="1142"/>
                    <a:pt x="370" y="1150"/>
                    <a:pt x="416" y="1150"/>
                  </a:cubicBezTo>
                  <a:cubicBezTo>
                    <a:pt x="565" y="1150"/>
                    <a:pt x="701" y="1064"/>
                    <a:pt x="778" y="949"/>
                  </a:cubicBezTo>
                  <a:cubicBezTo>
                    <a:pt x="878" y="773"/>
                    <a:pt x="903" y="573"/>
                    <a:pt x="878" y="397"/>
                  </a:cubicBezTo>
                  <a:cubicBezTo>
                    <a:pt x="860" y="168"/>
                    <a:pt x="681" y="1"/>
                    <a:pt x="4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3" name="Google Shape;1323;p132" title="爱情氛围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900" y="27951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33"/>
          <p:cNvSpPr txBox="1"/>
          <p:nvPr>
            <p:ph idx="4294967295" type="ctrTitle"/>
          </p:nvPr>
        </p:nvSpPr>
        <p:spPr>
          <a:xfrm>
            <a:off x="3480436" y="1456948"/>
            <a:ext cx="21831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lang="en" sz="3900">
                <a:solidFill>
                  <a:srgbClr val="96195C"/>
                </a:solidFill>
              </a:rPr>
              <a:t>       心</a:t>
            </a:r>
            <a:endParaRPr sz="3900">
              <a:solidFill>
                <a:srgbClr val="96195C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lang="en" sz="3900">
                <a:solidFill>
                  <a:srgbClr val="96195C"/>
                </a:solidFill>
              </a:rPr>
              <a:t>动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0" i="0" lang="en" sz="39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返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0" i="0" lang="en" sz="39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场</a:t>
            </a:r>
            <a:endParaRPr/>
          </a:p>
        </p:txBody>
      </p:sp>
      <p:pic>
        <p:nvPicPr>
          <p:cNvPr descr="Image" id="1329" name="Google Shape;1329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87" y="970725"/>
            <a:ext cx="2569252" cy="320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30" name="Google Shape;1330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549" y="964771"/>
            <a:ext cx="2569253" cy="321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33" title="青柠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400" y="372151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oogle Shape;1336;p134"/>
          <p:cNvGrpSpPr/>
          <p:nvPr/>
        </p:nvGrpSpPr>
        <p:grpSpPr>
          <a:xfrm rot="-981899">
            <a:off x="537473" y="345098"/>
            <a:ext cx="854102" cy="1401641"/>
            <a:chOff x="1650525" y="719300"/>
            <a:chExt cx="1247525" cy="2047275"/>
          </a:xfrm>
        </p:grpSpPr>
        <p:sp>
          <p:nvSpPr>
            <p:cNvPr id="1337" name="Google Shape;1337;p134"/>
            <p:cNvSpPr/>
            <p:nvPr/>
          </p:nvSpPr>
          <p:spPr>
            <a:xfrm>
              <a:off x="1650525" y="719300"/>
              <a:ext cx="1247525" cy="2047275"/>
            </a:xfrm>
            <a:custGeom>
              <a:rect b="b" l="l" r="r" t="t"/>
              <a:pathLst>
                <a:path extrusionOk="0" h="81891" w="49901">
                  <a:moveTo>
                    <a:pt x="35216" y="1"/>
                  </a:moveTo>
                  <a:cubicBezTo>
                    <a:pt x="32223" y="1"/>
                    <a:pt x="29693" y="1431"/>
                    <a:pt x="27845" y="2457"/>
                  </a:cubicBezTo>
                  <a:cubicBezTo>
                    <a:pt x="26567" y="3184"/>
                    <a:pt x="25514" y="4187"/>
                    <a:pt x="24512" y="5264"/>
                  </a:cubicBezTo>
                  <a:cubicBezTo>
                    <a:pt x="22122" y="2897"/>
                    <a:pt x="18640" y="335"/>
                    <a:pt x="13788" y="335"/>
                  </a:cubicBezTo>
                  <a:cubicBezTo>
                    <a:pt x="13143" y="335"/>
                    <a:pt x="12474" y="380"/>
                    <a:pt x="11780" y="477"/>
                  </a:cubicBezTo>
                  <a:cubicBezTo>
                    <a:pt x="8847" y="878"/>
                    <a:pt x="6316" y="2056"/>
                    <a:pt x="4286" y="3936"/>
                  </a:cubicBezTo>
                  <a:cubicBezTo>
                    <a:pt x="1830" y="6217"/>
                    <a:pt x="1028" y="9249"/>
                    <a:pt x="577" y="11906"/>
                  </a:cubicBezTo>
                  <a:cubicBezTo>
                    <a:pt x="0" y="15214"/>
                    <a:pt x="351" y="18397"/>
                    <a:pt x="1579" y="21380"/>
                  </a:cubicBezTo>
                  <a:cubicBezTo>
                    <a:pt x="2556" y="23761"/>
                    <a:pt x="3785" y="26468"/>
                    <a:pt x="6065" y="28623"/>
                  </a:cubicBezTo>
                  <a:cubicBezTo>
                    <a:pt x="6567" y="29099"/>
                    <a:pt x="7018" y="29651"/>
                    <a:pt x="7519" y="30227"/>
                  </a:cubicBezTo>
                  <a:cubicBezTo>
                    <a:pt x="8371" y="31229"/>
                    <a:pt x="9248" y="32257"/>
                    <a:pt x="10426" y="33109"/>
                  </a:cubicBezTo>
                  <a:cubicBezTo>
                    <a:pt x="12331" y="34488"/>
                    <a:pt x="14110" y="35991"/>
                    <a:pt x="15740" y="37420"/>
                  </a:cubicBezTo>
                  <a:cubicBezTo>
                    <a:pt x="17268" y="38748"/>
                    <a:pt x="18973" y="39676"/>
                    <a:pt x="20627" y="40553"/>
                  </a:cubicBezTo>
                  <a:cubicBezTo>
                    <a:pt x="20652" y="40553"/>
                    <a:pt x="20652" y="40553"/>
                    <a:pt x="20677" y="40578"/>
                  </a:cubicBezTo>
                  <a:cubicBezTo>
                    <a:pt x="20652" y="40603"/>
                    <a:pt x="20627" y="40628"/>
                    <a:pt x="20602" y="40653"/>
                  </a:cubicBezTo>
                  <a:cubicBezTo>
                    <a:pt x="20025" y="41555"/>
                    <a:pt x="19850" y="42433"/>
                    <a:pt x="20126" y="43285"/>
                  </a:cubicBezTo>
                  <a:cubicBezTo>
                    <a:pt x="20201" y="43435"/>
                    <a:pt x="20276" y="43610"/>
                    <a:pt x="20351" y="43761"/>
                  </a:cubicBezTo>
                  <a:cubicBezTo>
                    <a:pt x="19850" y="44964"/>
                    <a:pt x="19549" y="46092"/>
                    <a:pt x="19449" y="47270"/>
                  </a:cubicBezTo>
                  <a:cubicBezTo>
                    <a:pt x="19123" y="50578"/>
                    <a:pt x="19900" y="53786"/>
                    <a:pt x="21755" y="56794"/>
                  </a:cubicBezTo>
                  <a:lnTo>
                    <a:pt x="22005" y="57220"/>
                  </a:lnTo>
                  <a:cubicBezTo>
                    <a:pt x="22607" y="58172"/>
                    <a:pt x="23158" y="59074"/>
                    <a:pt x="23559" y="60002"/>
                  </a:cubicBezTo>
                  <a:cubicBezTo>
                    <a:pt x="24211" y="61530"/>
                    <a:pt x="24060" y="62182"/>
                    <a:pt x="23810" y="62683"/>
                  </a:cubicBezTo>
                  <a:cubicBezTo>
                    <a:pt x="23409" y="63435"/>
                    <a:pt x="22933" y="64187"/>
                    <a:pt x="22406" y="64964"/>
                  </a:cubicBezTo>
                  <a:lnTo>
                    <a:pt x="22231" y="65240"/>
                  </a:lnTo>
                  <a:cubicBezTo>
                    <a:pt x="19273" y="69801"/>
                    <a:pt x="19449" y="75365"/>
                    <a:pt x="22657" y="79751"/>
                  </a:cubicBezTo>
                  <a:cubicBezTo>
                    <a:pt x="22933" y="80127"/>
                    <a:pt x="23208" y="80503"/>
                    <a:pt x="23509" y="80879"/>
                  </a:cubicBezTo>
                  <a:cubicBezTo>
                    <a:pt x="24088" y="81585"/>
                    <a:pt x="24863" y="81891"/>
                    <a:pt x="25628" y="81891"/>
                  </a:cubicBezTo>
                  <a:cubicBezTo>
                    <a:pt x="27744" y="81891"/>
                    <a:pt x="29794" y="79555"/>
                    <a:pt x="27494" y="76869"/>
                  </a:cubicBezTo>
                  <a:cubicBezTo>
                    <a:pt x="25339" y="74312"/>
                    <a:pt x="25038" y="71129"/>
                    <a:pt x="26918" y="68398"/>
                  </a:cubicBezTo>
                  <a:lnTo>
                    <a:pt x="27193" y="68022"/>
                  </a:lnTo>
                  <a:cubicBezTo>
                    <a:pt x="27995" y="66844"/>
                    <a:pt x="28923" y="65515"/>
                    <a:pt x="29374" y="63836"/>
                  </a:cubicBezTo>
                  <a:cubicBezTo>
                    <a:pt x="30050" y="61305"/>
                    <a:pt x="29273" y="59099"/>
                    <a:pt x="28346" y="57094"/>
                  </a:cubicBezTo>
                  <a:cubicBezTo>
                    <a:pt x="27945" y="56267"/>
                    <a:pt x="27469" y="55540"/>
                    <a:pt x="27018" y="54839"/>
                  </a:cubicBezTo>
                  <a:cubicBezTo>
                    <a:pt x="26667" y="54337"/>
                    <a:pt x="26341" y="53836"/>
                    <a:pt x="26090" y="53335"/>
                  </a:cubicBezTo>
                  <a:cubicBezTo>
                    <a:pt x="24637" y="50503"/>
                    <a:pt x="24386" y="47971"/>
                    <a:pt x="25339" y="45515"/>
                  </a:cubicBezTo>
                  <a:cubicBezTo>
                    <a:pt x="25464" y="45490"/>
                    <a:pt x="25614" y="45465"/>
                    <a:pt x="25740" y="45440"/>
                  </a:cubicBezTo>
                  <a:lnTo>
                    <a:pt x="26116" y="45390"/>
                  </a:lnTo>
                  <a:lnTo>
                    <a:pt x="26191" y="45340"/>
                  </a:lnTo>
                  <a:cubicBezTo>
                    <a:pt x="26316" y="45352"/>
                    <a:pt x="26466" y="45365"/>
                    <a:pt x="26636" y="45365"/>
                  </a:cubicBezTo>
                  <a:cubicBezTo>
                    <a:pt x="26805" y="45365"/>
                    <a:pt x="26993" y="45352"/>
                    <a:pt x="27193" y="45315"/>
                  </a:cubicBezTo>
                  <a:cubicBezTo>
                    <a:pt x="28722" y="45089"/>
                    <a:pt x="29349" y="44212"/>
                    <a:pt x="29599" y="43686"/>
                  </a:cubicBezTo>
                  <a:cubicBezTo>
                    <a:pt x="29825" y="43184"/>
                    <a:pt x="30126" y="42157"/>
                    <a:pt x="29349" y="40829"/>
                  </a:cubicBezTo>
                  <a:cubicBezTo>
                    <a:pt x="29449" y="40753"/>
                    <a:pt x="29524" y="40678"/>
                    <a:pt x="29624" y="40603"/>
                  </a:cubicBezTo>
                  <a:cubicBezTo>
                    <a:pt x="30351" y="39976"/>
                    <a:pt x="31053" y="39375"/>
                    <a:pt x="31780" y="38924"/>
                  </a:cubicBezTo>
                  <a:cubicBezTo>
                    <a:pt x="32381" y="38548"/>
                    <a:pt x="32882" y="38097"/>
                    <a:pt x="33334" y="37721"/>
                  </a:cubicBezTo>
                  <a:cubicBezTo>
                    <a:pt x="33810" y="37320"/>
                    <a:pt x="34186" y="36969"/>
                    <a:pt x="34587" y="36768"/>
                  </a:cubicBezTo>
                  <a:cubicBezTo>
                    <a:pt x="36216" y="35941"/>
                    <a:pt x="37469" y="34839"/>
                    <a:pt x="38647" y="33736"/>
                  </a:cubicBezTo>
                  <a:cubicBezTo>
                    <a:pt x="39248" y="33209"/>
                    <a:pt x="39800" y="32708"/>
                    <a:pt x="40351" y="32282"/>
                  </a:cubicBezTo>
                  <a:cubicBezTo>
                    <a:pt x="40677" y="32031"/>
                    <a:pt x="40878" y="31756"/>
                    <a:pt x="41003" y="31580"/>
                  </a:cubicBezTo>
                  <a:cubicBezTo>
                    <a:pt x="48396" y="25415"/>
                    <a:pt x="49900" y="16242"/>
                    <a:pt x="49098" y="11881"/>
                  </a:cubicBezTo>
                  <a:cubicBezTo>
                    <a:pt x="48446" y="8197"/>
                    <a:pt x="46141" y="5014"/>
                    <a:pt x="42106" y="2132"/>
                  </a:cubicBezTo>
                  <a:cubicBezTo>
                    <a:pt x="41153" y="1455"/>
                    <a:pt x="40126" y="1129"/>
                    <a:pt x="39198" y="828"/>
                  </a:cubicBezTo>
                  <a:cubicBezTo>
                    <a:pt x="38948" y="753"/>
                    <a:pt x="38697" y="653"/>
                    <a:pt x="38446" y="578"/>
                  </a:cubicBezTo>
                  <a:cubicBezTo>
                    <a:pt x="37321" y="168"/>
                    <a:pt x="36241" y="1"/>
                    <a:pt x="352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34"/>
            <p:cNvSpPr/>
            <p:nvPr/>
          </p:nvSpPr>
          <p:spPr>
            <a:xfrm>
              <a:off x="2181850" y="1682850"/>
              <a:ext cx="164800" cy="1017800"/>
            </a:xfrm>
            <a:custGeom>
              <a:rect b="b" l="l" r="r" t="t"/>
              <a:pathLst>
                <a:path extrusionOk="0" h="40712" w="6592">
                  <a:moveTo>
                    <a:pt x="4235" y="1"/>
                  </a:moveTo>
                  <a:cubicBezTo>
                    <a:pt x="4103" y="1"/>
                    <a:pt x="3974" y="119"/>
                    <a:pt x="3835" y="181"/>
                  </a:cubicBezTo>
                  <a:cubicBezTo>
                    <a:pt x="3660" y="983"/>
                    <a:pt x="3334" y="1735"/>
                    <a:pt x="2908" y="2462"/>
                  </a:cubicBezTo>
                  <a:cubicBezTo>
                    <a:pt x="1705" y="4467"/>
                    <a:pt x="502" y="6497"/>
                    <a:pt x="276" y="8903"/>
                  </a:cubicBezTo>
                  <a:cubicBezTo>
                    <a:pt x="0" y="11911"/>
                    <a:pt x="727" y="14642"/>
                    <a:pt x="2281" y="17149"/>
                  </a:cubicBezTo>
                  <a:cubicBezTo>
                    <a:pt x="2983" y="18302"/>
                    <a:pt x="3685" y="19404"/>
                    <a:pt x="4211" y="20632"/>
                  </a:cubicBezTo>
                  <a:cubicBezTo>
                    <a:pt x="4837" y="22086"/>
                    <a:pt x="5213" y="23615"/>
                    <a:pt x="4411" y="25119"/>
                  </a:cubicBezTo>
                  <a:cubicBezTo>
                    <a:pt x="3910" y="26046"/>
                    <a:pt x="3309" y="26948"/>
                    <a:pt x="2732" y="27851"/>
                  </a:cubicBezTo>
                  <a:cubicBezTo>
                    <a:pt x="126" y="31861"/>
                    <a:pt x="502" y="36447"/>
                    <a:pt x="3108" y="39981"/>
                  </a:cubicBezTo>
                  <a:cubicBezTo>
                    <a:pt x="3476" y="40483"/>
                    <a:pt x="3978" y="40712"/>
                    <a:pt x="4358" y="40712"/>
                  </a:cubicBezTo>
                  <a:cubicBezTo>
                    <a:pt x="4832" y="40712"/>
                    <a:pt x="5115" y="40356"/>
                    <a:pt x="4712" y="39730"/>
                  </a:cubicBezTo>
                  <a:cubicBezTo>
                    <a:pt x="1955" y="36673"/>
                    <a:pt x="1404" y="32387"/>
                    <a:pt x="3960" y="28678"/>
                  </a:cubicBezTo>
                  <a:cubicBezTo>
                    <a:pt x="4787" y="27450"/>
                    <a:pt x="5715" y="26221"/>
                    <a:pt x="6091" y="24768"/>
                  </a:cubicBezTo>
                  <a:cubicBezTo>
                    <a:pt x="6592" y="22863"/>
                    <a:pt x="5990" y="21134"/>
                    <a:pt x="5188" y="19429"/>
                  </a:cubicBezTo>
                  <a:cubicBezTo>
                    <a:pt x="4587" y="18126"/>
                    <a:pt x="3634" y="17023"/>
                    <a:pt x="2983" y="15745"/>
                  </a:cubicBezTo>
                  <a:cubicBezTo>
                    <a:pt x="1128" y="12136"/>
                    <a:pt x="777" y="8452"/>
                    <a:pt x="2832" y="4718"/>
                  </a:cubicBezTo>
                  <a:cubicBezTo>
                    <a:pt x="3609" y="3314"/>
                    <a:pt x="4386" y="1860"/>
                    <a:pt x="4487" y="181"/>
                  </a:cubicBezTo>
                  <a:cubicBezTo>
                    <a:pt x="4400" y="47"/>
                    <a:pt x="4317" y="1"/>
                    <a:pt x="4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34"/>
            <p:cNvSpPr/>
            <p:nvPr/>
          </p:nvSpPr>
          <p:spPr>
            <a:xfrm>
              <a:off x="1703775" y="771375"/>
              <a:ext cx="1141000" cy="1033500"/>
            </a:xfrm>
            <a:custGeom>
              <a:rect b="b" l="l" r="r" t="t"/>
              <a:pathLst>
                <a:path extrusionOk="0" h="41340" w="45640">
                  <a:moveTo>
                    <a:pt x="33096" y="0"/>
                  </a:moveTo>
                  <a:cubicBezTo>
                    <a:pt x="30809" y="0"/>
                    <a:pt x="28742" y="1075"/>
                    <a:pt x="26742" y="2204"/>
                  </a:cubicBezTo>
                  <a:cubicBezTo>
                    <a:pt x="25364" y="2981"/>
                    <a:pt x="24186" y="4259"/>
                    <a:pt x="23083" y="5512"/>
                  </a:cubicBezTo>
                  <a:cubicBezTo>
                    <a:pt x="22741" y="5891"/>
                    <a:pt x="22571" y="6080"/>
                    <a:pt x="22403" y="6080"/>
                  </a:cubicBezTo>
                  <a:cubicBezTo>
                    <a:pt x="22227" y="6080"/>
                    <a:pt x="22052" y="5873"/>
                    <a:pt x="21680" y="5462"/>
                  </a:cubicBezTo>
                  <a:cubicBezTo>
                    <a:pt x="18883" y="2489"/>
                    <a:pt x="15738" y="349"/>
                    <a:pt x="11667" y="349"/>
                  </a:cubicBezTo>
                  <a:cubicBezTo>
                    <a:pt x="11105" y="349"/>
                    <a:pt x="10525" y="389"/>
                    <a:pt x="9925" y="475"/>
                  </a:cubicBezTo>
                  <a:cubicBezTo>
                    <a:pt x="7494" y="800"/>
                    <a:pt x="5339" y="1753"/>
                    <a:pt x="3584" y="3382"/>
                  </a:cubicBezTo>
                  <a:cubicBezTo>
                    <a:pt x="1630" y="5186"/>
                    <a:pt x="928" y="7643"/>
                    <a:pt x="502" y="10174"/>
                  </a:cubicBezTo>
                  <a:cubicBezTo>
                    <a:pt x="0" y="13031"/>
                    <a:pt x="276" y="15838"/>
                    <a:pt x="1379" y="18495"/>
                  </a:cubicBezTo>
                  <a:cubicBezTo>
                    <a:pt x="2356" y="20851"/>
                    <a:pt x="3434" y="23207"/>
                    <a:pt x="5364" y="25036"/>
                  </a:cubicBezTo>
                  <a:cubicBezTo>
                    <a:pt x="6818" y="26390"/>
                    <a:pt x="7895" y="28169"/>
                    <a:pt x="9524" y="29347"/>
                  </a:cubicBezTo>
                  <a:cubicBezTo>
                    <a:pt x="11429" y="30700"/>
                    <a:pt x="13209" y="32204"/>
                    <a:pt x="14988" y="33758"/>
                  </a:cubicBezTo>
                  <a:cubicBezTo>
                    <a:pt x="16692" y="35262"/>
                    <a:pt x="18772" y="36189"/>
                    <a:pt x="20727" y="37292"/>
                  </a:cubicBezTo>
                  <a:cubicBezTo>
                    <a:pt x="21304" y="37618"/>
                    <a:pt x="21379" y="37893"/>
                    <a:pt x="21053" y="38395"/>
                  </a:cubicBezTo>
                  <a:cubicBezTo>
                    <a:pt x="20777" y="38846"/>
                    <a:pt x="20502" y="39297"/>
                    <a:pt x="20226" y="39748"/>
                  </a:cubicBezTo>
                  <a:cubicBezTo>
                    <a:pt x="19775" y="40400"/>
                    <a:pt x="19900" y="40751"/>
                    <a:pt x="20627" y="41001"/>
                  </a:cubicBezTo>
                  <a:cubicBezTo>
                    <a:pt x="21254" y="41227"/>
                    <a:pt x="21930" y="41177"/>
                    <a:pt x="22582" y="41302"/>
                  </a:cubicBezTo>
                  <a:cubicBezTo>
                    <a:pt x="22695" y="41327"/>
                    <a:pt x="22808" y="41340"/>
                    <a:pt x="22920" y="41340"/>
                  </a:cubicBezTo>
                  <a:cubicBezTo>
                    <a:pt x="23033" y="41340"/>
                    <a:pt x="23146" y="41327"/>
                    <a:pt x="23259" y="41302"/>
                  </a:cubicBezTo>
                  <a:cubicBezTo>
                    <a:pt x="23453" y="41189"/>
                    <a:pt x="23652" y="41160"/>
                    <a:pt x="23853" y="41160"/>
                  </a:cubicBezTo>
                  <a:cubicBezTo>
                    <a:pt x="24066" y="41160"/>
                    <a:pt x="24282" y="41193"/>
                    <a:pt x="24499" y="41193"/>
                  </a:cubicBezTo>
                  <a:cubicBezTo>
                    <a:pt x="24579" y="41193"/>
                    <a:pt x="24658" y="41189"/>
                    <a:pt x="24737" y="41177"/>
                  </a:cubicBezTo>
                  <a:cubicBezTo>
                    <a:pt x="25640" y="41026"/>
                    <a:pt x="25865" y="40550"/>
                    <a:pt x="25414" y="39798"/>
                  </a:cubicBezTo>
                  <a:cubicBezTo>
                    <a:pt x="25214" y="39422"/>
                    <a:pt x="25013" y="39046"/>
                    <a:pt x="24788" y="38670"/>
                  </a:cubicBezTo>
                  <a:cubicBezTo>
                    <a:pt x="24637" y="38395"/>
                    <a:pt x="24587" y="38194"/>
                    <a:pt x="24913" y="37944"/>
                  </a:cubicBezTo>
                  <a:cubicBezTo>
                    <a:pt x="26141" y="36991"/>
                    <a:pt x="27219" y="35888"/>
                    <a:pt x="28547" y="35086"/>
                  </a:cubicBezTo>
                  <a:cubicBezTo>
                    <a:pt x="29600" y="34410"/>
                    <a:pt x="30402" y="33382"/>
                    <a:pt x="31529" y="32831"/>
                  </a:cubicBezTo>
                  <a:cubicBezTo>
                    <a:pt x="33635" y="31753"/>
                    <a:pt x="35138" y="29948"/>
                    <a:pt x="36943" y="28545"/>
                  </a:cubicBezTo>
                  <a:cubicBezTo>
                    <a:pt x="37118" y="28395"/>
                    <a:pt x="37219" y="28194"/>
                    <a:pt x="37369" y="28044"/>
                  </a:cubicBezTo>
                  <a:cubicBezTo>
                    <a:pt x="44236" y="22455"/>
                    <a:pt x="45640" y="14084"/>
                    <a:pt x="44913" y="10174"/>
                  </a:cubicBezTo>
                  <a:cubicBezTo>
                    <a:pt x="44261" y="6540"/>
                    <a:pt x="41730" y="3858"/>
                    <a:pt x="38773" y="1753"/>
                  </a:cubicBezTo>
                  <a:cubicBezTo>
                    <a:pt x="37820" y="1076"/>
                    <a:pt x="36692" y="851"/>
                    <a:pt x="35615" y="450"/>
                  </a:cubicBezTo>
                  <a:cubicBezTo>
                    <a:pt x="34743" y="135"/>
                    <a:pt x="33906" y="0"/>
                    <a:pt x="3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34"/>
            <p:cNvSpPr/>
            <p:nvPr/>
          </p:nvSpPr>
          <p:spPr>
            <a:xfrm>
              <a:off x="2480100" y="874875"/>
              <a:ext cx="260050" cy="301400"/>
            </a:xfrm>
            <a:custGeom>
              <a:rect b="b" l="l" r="r" t="t"/>
              <a:pathLst>
                <a:path extrusionOk="0" h="12056" w="10402">
                  <a:moveTo>
                    <a:pt x="2880" y="0"/>
                  </a:moveTo>
                  <a:cubicBezTo>
                    <a:pt x="2121" y="0"/>
                    <a:pt x="1314" y="276"/>
                    <a:pt x="527" y="495"/>
                  </a:cubicBezTo>
                  <a:cubicBezTo>
                    <a:pt x="276" y="570"/>
                    <a:pt x="0" y="670"/>
                    <a:pt x="75" y="971"/>
                  </a:cubicBezTo>
                  <a:cubicBezTo>
                    <a:pt x="133" y="1181"/>
                    <a:pt x="291" y="1274"/>
                    <a:pt x="496" y="1274"/>
                  </a:cubicBezTo>
                  <a:cubicBezTo>
                    <a:pt x="560" y="1274"/>
                    <a:pt x="630" y="1265"/>
                    <a:pt x="702" y="1247"/>
                  </a:cubicBezTo>
                  <a:cubicBezTo>
                    <a:pt x="1065" y="1156"/>
                    <a:pt x="1428" y="1120"/>
                    <a:pt x="1789" y="1120"/>
                  </a:cubicBezTo>
                  <a:cubicBezTo>
                    <a:pt x="2525" y="1120"/>
                    <a:pt x="3254" y="1271"/>
                    <a:pt x="3960" y="1422"/>
                  </a:cubicBezTo>
                  <a:cubicBezTo>
                    <a:pt x="6667" y="1974"/>
                    <a:pt x="8597" y="5157"/>
                    <a:pt x="8070" y="7964"/>
                  </a:cubicBezTo>
                  <a:cubicBezTo>
                    <a:pt x="7870" y="8941"/>
                    <a:pt x="7745" y="9944"/>
                    <a:pt x="7394" y="10896"/>
                  </a:cubicBezTo>
                  <a:cubicBezTo>
                    <a:pt x="7218" y="11372"/>
                    <a:pt x="7344" y="11773"/>
                    <a:pt x="7820" y="11949"/>
                  </a:cubicBezTo>
                  <a:cubicBezTo>
                    <a:pt x="7977" y="12020"/>
                    <a:pt x="8130" y="12056"/>
                    <a:pt x="8273" y="12056"/>
                  </a:cubicBezTo>
                  <a:cubicBezTo>
                    <a:pt x="8585" y="12056"/>
                    <a:pt x="8851" y="11884"/>
                    <a:pt x="9023" y="11523"/>
                  </a:cubicBezTo>
                  <a:cubicBezTo>
                    <a:pt x="9248" y="11021"/>
                    <a:pt x="9424" y="10545"/>
                    <a:pt x="9599" y="10019"/>
                  </a:cubicBezTo>
                  <a:cubicBezTo>
                    <a:pt x="10151" y="8315"/>
                    <a:pt x="10401" y="6560"/>
                    <a:pt x="9925" y="4781"/>
                  </a:cubicBezTo>
                  <a:cubicBezTo>
                    <a:pt x="9123" y="1848"/>
                    <a:pt x="6542" y="19"/>
                    <a:pt x="3208" y="19"/>
                  </a:cubicBezTo>
                  <a:cubicBezTo>
                    <a:pt x="3100" y="6"/>
                    <a:pt x="2990" y="0"/>
                    <a:pt x="288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34"/>
            <p:cNvSpPr/>
            <p:nvPr/>
          </p:nvSpPr>
          <p:spPr>
            <a:xfrm>
              <a:off x="1991375" y="859850"/>
              <a:ext cx="196750" cy="132150"/>
            </a:xfrm>
            <a:custGeom>
              <a:rect b="b" l="l" r="r" t="t"/>
              <a:pathLst>
                <a:path extrusionOk="0" h="5286" w="7870">
                  <a:moveTo>
                    <a:pt x="1650" y="0"/>
                  </a:moveTo>
                  <a:cubicBezTo>
                    <a:pt x="1218" y="0"/>
                    <a:pt x="778" y="84"/>
                    <a:pt x="326" y="269"/>
                  </a:cubicBezTo>
                  <a:cubicBezTo>
                    <a:pt x="226" y="319"/>
                    <a:pt x="50" y="294"/>
                    <a:pt x="25" y="469"/>
                  </a:cubicBezTo>
                  <a:cubicBezTo>
                    <a:pt x="0" y="670"/>
                    <a:pt x="151" y="720"/>
                    <a:pt x="301" y="770"/>
                  </a:cubicBezTo>
                  <a:cubicBezTo>
                    <a:pt x="451" y="820"/>
                    <a:pt x="602" y="896"/>
                    <a:pt x="777" y="921"/>
                  </a:cubicBezTo>
                  <a:cubicBezTo>
                    <a:pt x="2206" y="1196"/>
                    <a:pt x="3334" y="1973"/>
                    <a:pt x="4311" y="3026"/>
                  </a:cubicBezTo>
                  <a:cubicBezTo>
                    <a:pt x="4913" y="3678"/>
                    <a:pt x="5213" y="4530"/>
                    <a:pt x="5865" y="5106"/>
                  </a:cubicBezTo>
                  <a:cubicBezTo>
                    <a:pt x="6139" y="5201"/>
                    <a:pt x="6413" y="5285"/>
                    <a:pt x="6671" y="5285"/>
                  </a:cubicBezTo>
                  <a:cubicBezTo>
                    <a:pt x="6955" y="5285"/>
                    <a:pt x="7220" y="5183"/>
                    <a:pt x="7444" y="4881"/>
                  </a:cubicBezTo>
                  <a:cubicBezTo>
                    <a:pt x="7870" y="4329"/>
                    <a:pt x="7870" y="3753"/>
                    <a:pt x="7469" y="3201"/>
                  </a:cubicBezTo>
                  <a:cubicBezTo>
                    <a:pt x="6241" y="2124"/>
                    <a:pt x="4938" y="1171"/>
                    <a:pt x="3484" y="469"/>
                  </a:cubicBezTo>
                  <a:cubicBezTo>
                    <a:pt x="2878" y="174"/>
                    <a:pt x="2271" y="0"/>
                    <a:pt x="165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34"/>
            <p:cNvSpPr/>
            <p:nvPr/>
          </p:nvSpPr>
          <p:spPr>
            <a:xfrm>
              <a:off x="2646150" y="1208650"/>
              <a:ext cx="56400" cy="67100"/>
            </a:xfrm>
            <a:custGeom>
              <a:rect b="b" l="l" r="r" t="t"/>
              <a:pathLst>
                <a:path extrusionOk="0" h="2684" w="2256">
                  <a:moveTo>
                    <a:pt x="1069" y="1"/>
                  </a:moveTo>
                  <a:cubicBezTo>
                    <a:pt x="459" y="1"/>
                    <a:pt x="0" y="668"/>
                    <a:pt x="25" y="1505"/>
                  </a:cubicBezTo>
                  <a:cubicBezTo>
                    <a:pt x="49" y="2118"/>
                    <a:pt x="578" y="2684"/>
                    <a:pt x="1141" y="2684"/>
                  </a:cubicBezTo>
                  <a:cubicBezTo>
                    <a:pt x="1154" y="2684"/>
                    <a:pt x="1166" y="2684"/>
                    <a:pt x="1178" y="2683"/>
                  </a:cubicBezTo>
                  <a:cubicBezTo>
                    <a:pt x="1754" y="2683"/>
                    <a:pt x="2256" y="1981"/>
                    <a:pt x="2230" y="1229"/>
                  </a:cubicBezTo>
                  <a:cubicBezTo>
                    <a:pt x="2205" y="603"/>
                    <a:pt x="1679" y="1"/>
                    <a:pt x="1103" y="1"/>
                  </a:cubicBezTo>
                  <a:cubicBezTo>
                    <a:pt x="1091" y="1"/>
                    <a:pt x="1080" y="1"/>
                    <a:pt x="1069" y="1"/>
                  </a:cubicBezTo>
                  <a:close/>
                </a:path>
              </a:pathLst>
            </a:custGeom>
            <a:solidFill>
              <a:srgbClr val="FF82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34"/>
            <p:cNvSpPr/>
            <p:nvPr/>
          </p:nvSpPr>
          <p:spPr>
            <a:xfrm>
              <a:off x="2137975" y="939875"/>
              <a:ext cx="54550" cy="56025"/>
            </a:xfrm>
            <a:custGeom>
              <a:rect b="b" l="l" r="r" t="t"/>
              <a:pathLst>
                <a:path extrusionOk="0" h="2241" w="2182">
                  <a:moveTo>
                    <a:pt x="1605" y="0"/>
                  </a:moveTo>
                  <a:lnTo>
                    <a:pt x="1605" y="0"/>
                  </a:lnTo>
                  <a:cubicBezTo>
                    <a:pt x="1655" y="301"/>
                    <a:pt x="1780" y="602"/>
                    <a:pt x="1755" y="903"/>
                  </a:cubicBezTo>
                  <a:cubicBezTo>
                    <a:pt x="1730" y="1730"/>
                    <a:pt x="1354" y="1905"/>
                    <a:pt x="1" y="1905"/>
                  </a:cubicBezTo>
                  <a:cubicBezTo>
                    <a:pt x="344" y="2126"/>
                    <a:pt x="628" y="2240"/>
                    <a:pt x="882" y="2240"/>
                  </a:cubicBezTo>
                  <a:cubicBezTo>
                    <a:pt x="1203" y="2240"/>
                    <a:pt x="1475" y="2058"/>
                    <a:pt x="1755" y="1680"/>
                  </a:cubicBezTo>
                  <a:cubicBezTo>
                    <a:pt x="2181" y="1103"/>
                    <a:pt x="2131" y="477"/>
                    <a:pt x="1605" y="0"/>
                  </a:cubicBezTo>
                  <a:close/>
                </a:path>
              </a:pathLst>
            </a:custGeom>
            <a:solidFill>
              <a:srgbClr val="FF6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134"/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34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四</a:t>
            </a:r>
            <a:r>
              <a:rPr lang="en" sz="4500"/>
              <a:t>号男嘉宾入场</a:t>
            </a:r>
            <a:endParaRPr sz="4500"/>
          </a:p>
        </p:txBody>
      </p:sp>
      <p:pic>
        <p:nvPicPr>
          <p:cNvPr id="1346" name="Google Shape;1346;p134" title="男嘉宾入场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187" y="4379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/>
          <p:nvPr/>
        </p:nvSpPr>
        <p:spPr>
          <a:xfrm>
            <a:off x="476375" y="309575"/>
            <a:ext cx="1399200" cy="53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81"/>
          <p:cNvSpPr txBox="1"/>
          <p:nvPr>
            <p:ph type="title"/>
          </p:nvPr>
        </p:nvSpPr>
        <p:spPr>
          <a:xfrm flipH="1">
            <a:off x="711875" y="323675"/>
            <a:ext cx="9282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情感导师</a:t>
            </a:r>
            <a:endParaRPr sz="1400"/>
          </a:p>
        </p:txBody>
      </p:sp>
      <p:pic>
        <p:nvPicPr>
          <p:cNvPr id="494" name="Google Shape;494;p81"/>
          <p:cNvPicPr preferRelativeResize="0"/>
          <p:nvPr/>
        </p:nvPicPr>
        <p:blipFill rotWithShape="1">
          <a:blip r:embed="rId3">
            <a:alphaModFix/>
          </a:blip>
          <a:srcRect b="0" l="0" r="0" t="16998"/>
          <a:stretch/>
        </p:blipFill>
        <p:spPr>
          <a:xfrm>
            <a:off x="1417325" y="1443475"/>
            <a:ext cx="2450851" cy="271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81"/>
          <p:cNvPicPr preferRelativeResize="0"/>
          <p:nvPr/>
        </p:nvPicPr>
        <p:blipFill rotWithShape="1">
          <a:blip r:embed="rId4">
            <a:alphaModFix/>
          </a:blip>
          <a:srcRect b="0" l="32201" r="7576" t="0"/>
          <a:stretch/>
        </p:blipFill>
        <p:spPr>
          <a:xfrm>
            <a:off x="4854800" y="1443475"/>
            <a:ext cx="2450851" cy="27128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1"/>
          <p:cNvSpPr txBox="1"/>
          <p:nvPr/>
        </p:nvSpPr>
        <p:spPr>
          <a:xfrm>
            <a:off x="1417400" y="4300550"/>
            <a:ext cx="24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NYU Tandon CSSA 主席 范可欣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97" name="Google Shape;497;p81"/>
          <p:cNvSpPr txBox="1"/>
          <p:nvPr/>
        </p:nvSpPr>
        <p:spPr>
          <a:xfrm>
            <a:off x="4854875" y="4300550"/>
            <a:ext cx="24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剧本杀 情感本 DM 海鸥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5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选择心动女生</a:t>
            </a:r>
            <a:endParaRPr/>
          </a:p>
        </p:txBody>
      </p:sp>
      <p:grpSp>
        <p:nvGrpSpPr>
          <p:cNvPr id="1352" name="Google Shape;1352;p135"/>
          <p:cNvGrpSpPr/>
          <p:nvPr/>
        </p:nvGrpSpPr>
        <p:grpSpPr>
          <a:xfrm>
            <a:off x="456375" y="2013588"/>
            <a:ext cx="2032000" cy="1188625"/>
            <a:chOff x="3001400" y="3575225"/>
            <a:chExt cx="2032000" cy="1188625"/>
          </a:xfrm>
        </p:grpSpPr>
        <p:sp>
          <p:nvSpPr>
            <p:cNvPr id="1353" name="Google Shape;1353;p135"/>
            <p:cNvSpPr/>
            <p:nvPr/>
          </p:nvSpPr>
          <p:spPr>
            <a:xfrm>
              <a:off x="3001400" y="3575225"/>
              <a:ext cx="2032000" cy="1188625"/>
            </a:xfrm>
            <a:custGeom>
              <a:rect b="b" l="l" r="r" t="t"/>
              <a:pathLst>
                <a:path extrusionOk="0" h="47545" w="81280">
                  <a:moveTo>
                    <a:pt x="42908" y="0"/>
                  </a:moveTo>
                  <a:cubicBezTo>
                    <a:pt x="40878" y="0"/>
                    <a:pt x="38823" y="652"/>
                    <a:pt x="37169" y="1805"/>
                  </a:cubicBezTo>
                  <a:cubicBezTo>
                    <a:pt x="36968" y="1955"/>
                    <a:pt x="36793" y="2081"/>
                    <a:pt x="36617" y="2231"/>
                  </a:cubicBezTo>
                  <a:lnTo>
                    <a:pt x="36467" y="2356"/>
                  </a:lnTo>
                  <a:cubicBezTo>
                    <a:pt x="36342" y="2482"/>
                    <a:pt x="36216" y="2582"/>
                    <a:pt x="36091" y="2707"/>
                  </a:cubicBezTo>
                  <a:lnTo>
                    <a:pt x="35941" y="2858"/>
                  </a:lnTo>
                  <a:cubicBezTo>
                    <a:pt x="35615" y="3183"/>
                    <a:pt x="35314" y="3534"/>
                    <a:pt x="35038" y="3885"/>
                  </a:cubicBezTo>
                  <a:cubicBezTo>
                    <a:pt x="35013" y="3935"/>
                    <a:pt x="34913" y="4061"/>
                    <a:pt x="34913" y="4061"/>
                  </a:cubicBezTo>
                  <a:cubicBezTo>
                    <a:pt x="34813" y="4211"/>
                    <a:pt x="34738" y="4361"/>
                    <a:pt x="34637" y="4512"/>
                  </a:cubicBezTo>
                  <a:cubicBezTo>
                    <a:pt x="34637" y="4512"/>
                    <a:pt x="34562" y="4637"/>
                    <a:pt x="34537" y="4687"/>
                  </a:cubicBezTo>
                  <a:cubicBezTo>
                    <a:pt x="34412" y="4913"/>
                    <a:pt x="34286" y="5113"/>
                    <a:pt x="34211" y="5314"/>
                  </a:cubicBezTo>
                  <a:cubicBezTo>
                    <a:pt x="33860" y="6066"/>
                    <a:pt x="33610" y="6868"/>
                    <a:pt x="33484" y="7745"/>
                  </a:cubicBezTo>
                  <a:cubicBezTo>
                    <a:pt x="33033" y="8096"/>
                    <a:pt x="32632" y="8497"/>
                    <a:pt x="32256" y="8898"/>
                  </a:cubicBezTo>
                  <a:cubicBezTo>
                    <a:pt x="30878" y="10477"/>
                    <a:pt x="30026" y="12381"/>
                    <a:pt x="29474" y="14036"/>
                  </a:cubicBezTo>
                  <a:cubicBezTo>
                    <a:pt x="28221" y="13033"/>
                    <a:pt x="26692" y="12281"/>
                    <a:pt x="24813" y="11705"/>
                  </a:cubicBezTo>
                  <a:cubicBezTo>
                    <a:pt x="23910" y="11429"/>
                    <a:pt x="22958" y="11279"/>
                    <a:pt x="22006" y="11279"/>
                  </a:cubicBezTo>
                  <a:cubicBezTo>
                    <a:pt x="20201" y="11279"/>
                    <a:pt x="18522" y="11805"/>
                    <a:pt x="17168" y="12782"/>
                  </a:cubicBezTo>
                  <a:cubicBezTo>
                    <a:pt x="16617" y="13183"/>
                    <a:pt x="16116" y="13660"/>
                    <a:pt x="15690" y="14236"/>
                  </a:cubicBezTo>
                  <a:cubicBezTo>
                    <a:pt x="15665" y="14261"/>
                    <a:pt x="15640" y="14286"/>
                    <a:pt x="15640" y="14311"/>
                  </a:cubicBezTo>
                  <a:cubicBezTo>
                    <a:pt x="15590" y="14361"/>
                    <a:pt x="15564" y="14412"/>
                    <a:pt x="15539" y="14462"/>
                  </a:cubicBezTo>
                  <a:lnTo>
                    <a:pt x="15514" y="14487"/>
                  </a:lnTo>
                  <a:cubicBezTo>
                    <a:pt x="15414" y="14612"/>
                    <a:pt x="15339" y="14737"/>
                    <a:pt x="15264" y="14863"/>
                  </a:cubicBezTo>
                  <a:cubicBezTo>
                    <a:pt x="15214" y="14938"/>
                    <a:pt x="15163" y="15013"/>
                    <a:pt x="15138" y="15088"/>
                  </a:cubicBezTo>
                  <a:cubicBezTo>
                    <a:pt x="15063" y="15214"/>
                    <a:pt x="14988" y="15339"/>
                    <a:pt x="14913" y="15489"/>
                  </a:cubicBezTo>
                  <a:cubicBezTo>
                    <a:pt x="14863" y="15564"/>
                    <a:pt x="14838" y="15615"/>
                    <a:pt x="14813" y="15690"/>
                  </a:cubicBezTo>
                  <a:cubicBezTo>
                    <a:pt x="14737" y="15840"/>
                    <a:pt x="14662" y="15990"/>
                    <a:pt x="14587" y="16166"/>
                  </a:cubicBezTo>
                  <a:cubicBezTo>
                    <a:pt x="14587" y="16216"/>
                    <a:pt x="14562" y="16266"/>
                    <a:pt x="14537" y="16291"/>
                  </a:cubicBezTo>
                  <a:cubicBezTo>
                    <a:pt x="14462" y="16517"/>
                    <a:pt x="14387" y="16717"/>
                    <a:pt x="14336" y="16943"/>
                  </a:cubicBezTo>
                  <a:cubicBezTo>
                    <a:pt x="14311" y="16968"/>
                    <a:pt x="14311" y="17018"/>
                    <a:pt x="14286" y="17068"/>
                  </a:cubicBezTo>
                  <a:cubicBezTo>
                    <a:pt x="14236" y="17244"/>
                    <a:pt x="14211" y="17419"/>
                    <a:pt x="14161" y="17569"/>
                  </a:cubicBezTo>
                  <a:cubicBezTo>
                    <a:pt x="14136" y="17645"/>
                    <a:pt x="14136" y="17720"/>
                    <a:pt x="14111" y="17820"/>
                  </a:cubicBezTo>
                  <a:cubicBezTo>
                    <a:pt x="14086" y="17945"/>
                    <a:pt x="14061" y="18096"/>
                    <a:pt x="14036" y="18246"/>
                  </a:cubicBezTo>
                  <a:cubicBezTo>
                    <a:pt x="14036" y="18321"/>
                    <a:pt x="14011" y="18422"/>
                    <a:pt x="14011" y="18497"/>
                  </a:cubicBezTo>
                  <a:cubicBezTo>
                    <a:pt x="13986" y="18647"/>
                    <a:pt x="13960" y="18798"/>
                    <a:pt x="13960" y="18948"/>
                  </a:cubicBezTo>
                  <a:cubicBezTo>
                    <a:pt x="13960" y="18948"/>
                    <a:pt x="13935" y="19098"/>
                    <a:pt x="13935" y="19173"/>
                  </a:cubicBezTo>
                  <a:cubicBezTo>
                    <a:pt x="13935" y="19349"/>
                    <a:pt x="13935" y="19549"/>
                    <a:pt x="13935" y="19750"/>
                  </a:cubicBezTo>
                  <a:lnTo>
                    <a:pt x="13910" y="19850"/>
                  </a:lnTo>
                  <a:cubicBezTo>
                    <a:pt x="13935" y="20051"/>
                    <a:pt x="13935" y="20276"/>
                    <a:pt x="13960" y="20502"/>
                  </a:cubicBezTo>
                  <a:cubicBezTo>
                    <a:pt x="13960" y="20552"/>
                    <a:pt x="13960" y="20702"/>
                    <a:pt x="13960" y="20702"/>
                  </a:cubicBezTo>
                  <a:cubicBezTo>
                    <a:pt x="13986" y="20853"/>
                    <a:pt x="14011" y="21028"/>
                    <a:pt x="14011" y="21178"/>
                  </a:cubicBezTo>
                  <a:cubicBezTo>
                    <a:pt x="14036" y="21254"/>
                    <a:pt x="14036" y="21329"/>
                    <a:pt x="14061" y="21404"/>
                  </a:cubicBezTo>
                  <a:cubicBezTo>
                    <a:pt x="14086" y="21554"/>
                    <a:pt x="14111" y="21705"/>
                    <a:pt x="14136" y="21855"/>
                  </a:cubicBezTo>
                  <a:cubicBezTo>
                    <a:pt x="14161" y="21930"/>
                    <a:pt x="14161" y="22006"/>
                    <a:pt x="14186" y="22081"/>
                  </a:cubicBezTo>
                  <a:cubicBezTo>
                    <a:pt x="14211" y="22231"/>
                    <a:pt x="14261" y="22382"/>
                    <a:pt x="14311" y="22532"/>
                  </a:cubicBezTo>
                  <a:cubicBezTo>
                    <a:pt x="14311" y="22532"/>
                    <a:pt x="14336" y="22707"/>
                    <a:pt x="14361" y="22732"/>
                  </a:cubicBezTo>
                  <a:cubicBezTo>
                    <a:pt x="14412" y="22958"/>
                    <a:pt x="14487" y="23158"/>
                    <a:pt x="14562" y="23384"/>
                  </a:cubicBezTo>
                  <a:cubicBezTo>
                    <a:pt x="15590" y="26116"/>
                    <a:pt x="17645" y="28572"/>
                    <a:pt x="20828" y="30828"/>
                  </a:cubicBezTo>
                  <a:cubicBezTo>
                    <a:pt x="19976" y="31279"/>
                    <a:pt x="19148" y="31730"/>
                    <a:pt x="18346" y="32181"/>
                  </a:cubicBezTo>
                  <a:cubicBezTo>
                    <a:pt x="17269" y="31680"/>
                    <a:pt x="16016" y="31429"/>
                    <a:pt x="14712" y="31429"/>
                  </a:cubicBezTo>
                  <a:cubicBezTo>
                    <a:pt x="14462" y="31429"/>
                    <a:pt x="14186" y="31429"/>
                    <a:pt x="13910" y="31454"/>
                  </a:cubicBezTo>
                  <a:cubicBezTo>
                    <a:pt x="11805" y="31630"/>
                    <a:pt x="9875" y="32407"/>
                    <a:pt x="8422" y="33058"/>
                  </a:cubicBezTo>
                  <a:cubicBezTo>
                    <a:pt x="6366" y="33961"/>
                    <a:pt x="4386" y="35063"/>
                    <a:pt x="2507" y="36316"/>
                  </a:cubicBezTo>
                  <a:lnTo>
                    <a:pt x="0" y="37996"/>
                  </a:lnTo>
                  <a:lnTo>
                    <a:pt x="8873" y="39374"/>
                  </a:lnTo>
                  <a:lnTo>
                    <a:pt x="4813" y="47545"/>
                  </a:lnTo>
                  <a:lnTo>
                    <a:pt x="7645" y="46442"/>
                  </a:lnTo>
                  <a:cubicBezTo>
                    <a:pt x="9750" y="45640"/>
                    <a:pt x="11805" y="44637"/>
                    <a:pt x="13735" y="43484"/>
                  </a:cubicBezTo>
                  <a:cubicBezTo>
                    <a:pt x="15088" y="42682"/>
                    <a:pt x="16843" y="41529"/>
                    <a:pt x="18171" y="39900"/>
                  </a:cubicBezTo>
                  <a:cubicBezTo>
                    <a:pt x="19449" y="38397"/>
                    <a:pt x="20076" y="36793"/>
                    <a:pt x="20051" y="35214"/>
                  </a:cubicBezTo>
                  <a:cubicBezTo>
                    <a:pt x="21504" y="34437"/>
                    <a:pt x="22883" y="33710"/>
                    <a:pt x="24236" y="32958"/>
                  </a:cubicBezTo>
                  <a:cubicBezTo>
                    <a:pt x="29048" y="35690"/>
                    <a:pt x="33635" y="36868"/>
                    <a:pt x="39424" y="36868"/>
                  </a:cubicBezTo>
                  <a:lnTo>
                    <a:pt x="39976" y="36868"/>
                  </a:lnTo>
                  <a:lnTo>
                    <a:pt x="40301" y="36517"/>
                  </a:lnTo>
                  <a:cubicBezTo>
                    <a:pt x="40602" y="36241"/>
                    <a:pt x="40878" y="35940"/>
                    <a:pt x="41204" y="35565"/>
                  </a:cubicBezTo>
                  <a:cubicBezTo>
                    <a:pt x="41279" y="35489"/>
                    <a:pt x="41354" y="35414"/>
                    <a:pt x="41404" y="35339"/>
                  </a:cubicBezTo>
                  <a:cubicBezTo>
                    <a:pt x="41705" y="35013"/>
                    <a:pt x="41981" y="34687"/>
                    <a:pt x="42231" y="34362"/>
                  </a:cubicBezTo>
                  <a:lnTo>
                    <a:pt x="42382" y="34136"/>
                  </a:lnTo>
                  <a:cubicBezTo>
                    <a:pt x="42507" y="34011"/>
                    <a:pt x="42632" y="33860"/>
                    <a:pt x="42733" y="33710"/>
                  </a:cubicBezTo>
                  <a:lnTo>
                    <a:pt x="44036" y="31905"/>
                  </a:lnTo>
                  <a:lnTo>
                    <a:pt x="43910" y="31880"/>
                  </a:lnTo>
                  <a:cubicBezTo>
                    <a:pt x="44111" y="31605"/>
                    <a:pt x="44286" y="31304"/>
                    <a:pt x="44437" y="30978"/>
                  </a:cubicBezTo>
                  <a:cubicBezTo>
                    <a:pt x="45740" y="32582"/>
                    <a:pt x="47093" y="34111"/>
                    <a:pt x="48472" y="35565"/>
                  </a:cubicBezTo>
                  <a:lnTo>
                    <a:pt x="49199" y="36266"/>
                  </a:lnTo>
                  <a:lnTo>
                    <a:pt x="55414" y="31905"/>
                  </a:lnTo>
                  <a:cubicBezTo>
                    <a:pt x="59224" y="29249"/>
                    <a:pt x="63159" y="26467"/>
                    <a:pt x="66141" y="22657"/>
                  </a:cubicBezTo>
                  <a:cubicBezTo>
                    <a:pt x="69475" y="18371"/>
                    <a:pt x="70853" y="13409"/>
                    <a:pt x="69926" y="9023"/>
                  </a:cubicBezTo>
                  <a:lnTo>
                    <a:pt x="73084" y="7219"/>
                  </a:lnTo>
                  <a:cubicBezTo>
                    <a:pt x="73359" y="7970"/>
                    <a:pt x="73610" y="8873"/>
                    <a:pt x="73835" y="9675"/>
                  </a:cubicBezTo>
                  <a:cubicBezTo>
                    <a:pt x="74036" y="10427"/>
                    <a:pt x="74211" y="11078"/>
                    <a:pt x="74387" y="11554"/>
                  </a:cubicBezTo>
                  <a:lnTo>
                    <a:pt x="75414" y="14286"/>
                  </a:lnTo>
                  <a:lnTo>
                    <a:pt x="76592" y="11630"/>
                  </a:lnTo>
                  <a:cubicBezTo>
                    <a:pt x="78522" y="7143"/>
                    <a:pt x="79224" y="5489"/>
                    <a:pt x="79550" y="4712"/>
                  </a:cubicBezTo>
                  <a:cubicBezTo>
                    <a:pt x="79876" y="3935"/>
                    <a:pt x="79876" y="3935"/>
                    <a:pt x="80452" y="2732"/>
                  </a:cubicBezTo>
                  <a:lnTo>
                    <a:pt x="81279" y="1003"/>
                  </a:lnTo>
                  <a:lnTo>
                    <a:pt x="66317" y="1128"/>
                  </a:lnTo>
                  <a:lnTo>
                    <a:pt x="68898" y="3208"/>
                  </a:lnTo>
                  <a:cubicBezTo>
                    <a:pt x="69324" y="3559"/>
                    <a:pt x="69825" y="3885"/>
                    <a:pt x="70327" y="4236"/>
                  </a:cubicBezTo>
                  <a:cubicBezTo>
                    <a:pt x="70803" y="4562"/>
                    <a:pt x="71304" y="4913"/>
                    <a:pt x="71730" y="5264"/>
                  </a:cubicBezTo>
                  <a:cubicBezTo>
                    <a:pt x="70928" y="5715"/>
                    <a:pt x="70051" y="6241"/>
                    <a:pt x="69174" y="6742"/>
                  </a:cubicBezTo>
                  <a:cubicBezTo>
                    <a:pt x="68522" y="5314"/>
                    <a:pt x="67620" y="4136"/>
                    <a:pt x="66467" y="3359"/>
                  </a:cubicBezTo>
                  <a:cubicBezTo>
                    <a:pt x="65239" y="2507"/>
                    <a:pt x="63685" y="2031"/>
                    <a:pt x="62031" y="2031"/>
                  </a:cubicBezTo>
                  <a:cubicBezTo>
                    <a:pt x="60627" y="2031"/>
                    <a:pt x="59174" y="2356"/>
                    <a:pt x="57820" y="2958"/>
                  </a:cubicBezTo>
                  <a:cubicBezTo>
                    <a:pt x="55740" y="3910"/>
                    <a:pt x="54261" y="5289"/>
                    <a:pt x="52808" y="6792"/>
                  </a:cubicBezTo>
                  <a:cubicBezTo>
                    <a:pt x="51204" y="3284"/>
                    <a:pt x="48021" y="702"/>
                    <a:pt x="44437" y="126"/>
                  </a:cubicBezTo>
                  <a:cubicBezTo>
                    <a:pt x="43936" y="51"/>
                    <a:pt x="43434" y="0"/>
                    <a:pt x="429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35"/>
            <p:cNvSpPr/>
            <p:nvPr/>
          </p:nvSpPr>
          <p:spPr>
            <a:xfrm>
              <a:off x="3181850" y="4424850"/>
              <a:ext cx="302025" cy="283875"/>
            </a:xfrm>
            <a:custGeom>
              <a:rect b="b" l="l" r="r" t="t"/>
              <a:pathLst>
                <a:path extrusionOk="0" h="11355" w="12081">
                  <a:moveTo>
                    <a:pt x="11454" y="1"/>
                  </a:moveTo>
                  <a:lnTo>
                    <a:pt x="3384" y="4562"/>
                  </a:lnTo>
                  <a:lnTo>
                    <a:pt x="1" y="11354"/>
                  </a:lnTo>
                  <a:cubicBezTo>
                    <a:pt x="2056" y="10577"/>
                    <a:pt x="4011" y="9625"/>
                    <a:pt x="5890" y="8497"/>
                  </a:cubicBezTo>
                  <a:cubicBezTo>
                    <a:pt x="7419" y="7570"/>
                    <a:pt x="8923" y="6542"/>
                    <a:pt x="10051" y="5164"/>
                  </a:cubicBezTo>
                  <a:cubicBezTo>
                    <a:pt x="11204" y="3810"/>
                    <a:pt x="12081" y="1955"/>
                    <a:pt x="1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35"/>
            <p:cNvSpPr/>
            <p:nvPr/>
          </p:nvSpPr>
          <p:spPr>
            <a:xfrm>
              <a:off x="4671200" y="3707425"/>
              <a:ext cx="182375" cy="104675"/>
            </a:xfrm>
            <a:custGeom>
              <a:rect b="b" l="l" r="r" t="t"/>
              <a:pathLst>
                <a:path extrusionOk="0" fill="none" h="4187" w="7295">
                  <a:moveTo>
                    <a:pt x="1" y="4186"/>
                  </a:moveTo>
                  <a:cubicBezTo>
                    <a:pt x="1830" y="3134"/>
                    <a:pt x="5515" y="1003"/>
                    <a:pt x="7294" y="1"/>
                  </a:cubicBezTo>
                </a:path>
              </a:pathLst>
            </a:custGeom>
            <a:noFill/>
            <a:ln cap="flat" cmpd="sng" w="29450">
              <a:solidFill>
                <a:srgbClr val="FB99B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35"/>
            <p:cNvSpPr/>
            <p:nvPr/>
          </p:nvSpPr>
          <p:spPr>
            <a:xfrm>
              <a:off x="4742000" y="3630350"/>
              <a:ext cx="244400" cy="223725"/>
            </a:xfrm>
            <a:custGeom>
              <a:rect b="b" l="l" r="r" t="t"/>
              <a:pathLst>
                <a:path extrusionOk="0" h="8949" w="9776">
                  <a:moveTo>
                    <a:pt x="9775" y="1"/>
                  </a:moveTo>
                  <a:cubicBezTo>
                    <a:pt x="6517" y="26"/>
                    <a:pt x="3259" y="51"/>
                    <a:pt x="1" y="76"/>
                  </a:cubicBezTo>
                  <a:cubicBezTo>
                    <a:pt x="1129" y="978"/>
                    <a:pt x="2808" y="1906"/>
                    <a:pt x="3760" y="2983"/>
                  </a:cubicBezTo>
                  <a:cubicBezTo>
                    <a:pt x="4713" y="4086"/>
                    <a:pt x="5364" y="7570"/>
                    <a:pt x="5866" y="8948"/>
                  </a:cubicBezTo>
                  <a:cubicBezTo>
                    <a:pt x="9775" y="1"/>
                    <a:pt x="8547" y="2507"/>
                    <a:pt x="9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35"/>
            <p:cNvSpPr/>
            <p:nvPr/>
          </p:nvSpPr>
          <p:spPr>
            <a:xfrm>
              <a:off x="3851650" y="3604550"/>
              <a:ext cx="894150" cy="839125"/>
            </a:xfrm>
            <a:custGeom>
              <a:rect b="b" l="l" r="r" t="t"/>
              <a:pathLst>
                <a:path extrusionOk="0" h="33565" w="35766">
                  <a:moveTo>
                    <a:pt x="8912" y="0"/>
                  </a:moveTo>
                  <a:cubicBezTo>
                    <a:pt x="5768" y="0"/>
                    <a:pt x="2598" y="1759"/>
                    <a:pt x="1279" y="4617"/>
                  </a:cubicBezTo>
                  <a:cubicBezTo>
                    <a:pt x="1" y="7349"/>
                    <a:pt x="502" y="10632"/>
                    <a:pt x="1755" y="13364"/>
                  </a:cubicBezTo>
                  <a:cubicBezTo>
                    <a:pt x="5139" y="20808"/>
                    <a:pt x="9625" y="27700"/>
                    <a:pt x="15314" y="33564"/>
                  </a:cubicBezTo>
                  <a:lnTo>
                    <a:pt x="20728" y="29755"/>
                  </a:lnTo>
                  <a:cubicBezTo>
                    <a:pt x="24512" y="27123"/>
                    <a:pt x="28347" y="24417"/>
                    <a:pt x="31204" y="20757"/>
                  </a:cubicBezTo>
                  <a:cubicBezTo>
                    <a:pt x="34036" y="17123"/>
                    <a:pt x="35765" y="12336"/>
                    <a:pt x="34713" y="7850"/>
                  </a:cubicBezTo>
                  <a:cubicBezTo>
                    <a:pt x="34262" y="6020"/>
                    <a:pt x="33334" y="4216"/>
                    <a:pt x="31780" y="3138"/>
                  </a:cubicBezTo>
                  <a:cubicBezTo>
                    <a:pt x="30676" y="2381"/>
                    <a:pt x="29367" y="2051"/>
                    <a:pt x="28034" y="2051"/>
                  </a:cubicBezTo>
                  <a:cubicBezTo>
                    <a:pt x="26764" y="2051"/>
                    <a:pt x="25473" y="2349"/>
                    <a:pt x="24312" y="2863"/>
                  </a:cubicBezTo>
                  <a:cubicBezTo>
                    <a:pt x="21931" y="3940"/>
                    <a:pt x="20402" y="5645"/>
                    <a:pt x="18597" y="7524"/>
                  </a:cubicBezTo>
                  <a:cubicBezTo>
                    <a:pt x="18271" y="7474"/>
                    <a:pt x="18146" y="7123"/>
                    <a:pt x="18021" y="6848"/>
                  </a:cubicBezTo>
                  <a:cubicBezTo>
                    <a:pt x="16793" y="3464"/>
                    <a:pt x="13785" y="707"/>
                    <a:pt x="10226" y="106"/>
                  </a:cubicBezTo>
                  <a:cubicBezTo>
                    <a:pt x="9792" y="35"/>
                    <a:pt x="9352" y="0"/>
                    <a:pt x="8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35"/>
            <p:cNvSpPr/>
            <p:nvPr/>
          </p:nvSpPr>
          <p:spPr>
            <a:xfrm>
              <a:off x="3851650" y="3644775"/>
              <a:ext cx="473100" cy="798900"/>
            </a:xfrm>
            <a:custGeom>
              <a:rect b="b" l="l" r="r" t="t"/>
              <a:pathLst>
                <a:path extrusionOk="0" h="31956" w="18924">
                  <a:moveTo>
                    <a:pt x="3835" y="0"/>
                  </a:moveTo>
                  <a:cubicBezTo>
                    <a:pt x="2733" y="777"/>
                    <a:pt x="1830" y="1780"/>
                    <a:pt x="1279" y="3008"/>
                  </a:cubicBezTo>
                  <a:cubicBezTo>
                    <a:pt x="1" y="5740"/>
                    <a:pt x="502" y="9023"/>
                    <a:pt x="1755" y="11755"/>
                  </a:cubicBezTo>
                  <a:cubicBezTo>
                    <a:pt x="5139" y="19199"/>
                    <a:pt x="9625" y="26091"/>
                    <a:pt x="15314" y="31955"/>
                  </a:cubicBezTo>
                  <a:cubicBezTo>
                    <a:pt x="17119" y="30702"/>
                    <a:pt x="17119" y="30702"/>
                    <a:pt x="18923" y="29424"/>
                  </a:cubicBezTo>
                  <a:cubicBezTo>
                    <a:pt x="8798" y="22782"/>
                    <a:pt x="3835" y="0"/>
                    <a:pt x="3835" y="0"/>
                  </a:cubicBezTo>
                  <a:close/>
                </a:path>
              </a:pathLst>
            </a:custGeom>
            <a:solidFill>
              <a:srgbClr val="DA4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35"/>
            <p:cNvSpPr/>
            <p:nvPr/>
          </p:nvSpPr>
          <p:spPr>
            <a:xfrm>
              <a:off x="3363550" y="3749775"/>
              <a:ext cx="819575" cy="717700"/>
            </a:xfrm>
            <a:custGeom>
              <a:rect b="b" l="l" r="r" t="t"/>
              <a:pathLst>
                <a:path extrusionOk="0" h="28708" w="32783">
                  <a:moveTo>
                    <a:pt x="24178" y="0"/>
                  </a:moveTo>
                  <a:cubicBezTo>
                    <a:pt x="22097" y="0"/>
                    <a:pt x="20054" y="1116"/>
                    <a:pt x="18647" y="2718"/>
                  </a:cubicBezTo>
                  <a:cubicBezTo>
                    <a:pt x="17043" y="4547"/>
                    <a:pt x="16166" y="6903"/>
                    <a:pt x="15565" y="9284"/>
                  </a:cubicBezTo>
                  <a:cubicBezTo>
                    <a:pt x="14086" y="7530"/>
                    <a:pt x="12206" y="6527"/>
                    <a:pt x="10001" y="5851"/>
                  </a:cubicBezTo>
                  <a:cubicBezTo>
                    <a:pt x="9209" y="5608"/>
                    <a:pt x="8373" y="5481"/>
                    <a:pt x="7539" y="5481"/>
                  </a:cubicBezTo>
                  <a:cubicBezTo>
                    <a:pt x="6051" y="5481"/>
                    <a:pt x="4573" y="5885"/>
                    <a:pt x="3384" y="6753"/>
                  </a:cubicBezTo>
                  <a:cubicBezTo>
                    <a:pt x="627" y="8758"/>
                    <a:pt x="1" y="12793"/>
                    <a:pt x="1179" y="15976"/>
                  </a:cubicBezTo>
                  <a:cubicBezTo>
                    <a:pt x="2382" y="19159"/>
                    <a:pt x="5038" y="21590"/>
                    <a:pt x="7870" y="23470"/>
                  </a:cubicBezTo>
                  <a:cubicBezTo>
                    <a:pt x="13485" y="27154"/>
                    <a:pt x="18297" y="28708"/>
                    <a:pt x="24988" y="28708"/>
                  </a:cubicBezTo>
                  <a:cubicBezTo>
                    <a:pt x="30277" y="23470"/>
                    <a:pt x="32783" y="15575"/>
                    <a:pt x="31480" y="8282"/>
                  </a:cubicBezTo>
                  <a:cubicBezTo>
                    <a:pt x="30828" y="4648"/>
                    <a:pt x="28773" y="738"/>
                    <a:pt x="25164" y="86"/>
                  </a:cubicBezTo>
                  <a:cubicBezTo>
                    <a:pt x="24836" y="28"/>
                    <a:pt x="24506" y="0"/>
                    <a:pt x="24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35"/>
            <p:cNvSpPr/>
            <p:nvPr/>
          </p:nvSpPr>
          <p:spPr>
            <a:xfrm>
              <a:off x="3311575" y="3949275"/>
              <a:ext cx="734350" cy="518200"/>
            </a:xfrm>
            <a:custGeom>
              <a:rect b="b" l="l" r="r" t="t"/>
              <a:pathLst>
                <a:path extrusionOk="0" h="20728" w="29374">
                  <a:moveTo>
                    <a:pt x="4210" y="1"/>
                  </a:moveTo>
                  <a:cubicBezTo>
                    <a:pt x="2556" y="2156"/>
                    <a:pt x="2280" y="5364"/>
                    <a:pt x="3258" y="7996"/>
                  </a:cubicBezTo>
                  <a:cubicBezTo>
                    <a:pt x="4461" y="11179"/>
                    <a:pt x="7117" y="13610"/>
                    <a:pt x="9949" y="15490"/>
                  </a:cubicBezTo>
                  <a:cubicBezTo>
                    <a:pt x="15564" y="19174"/>
                    <a:pt x="20376" y="20728"/>
                    <a:pt x="27067" y="20728"/>
                  </a:cubicBezTo>
                  <a:cubicBezTo>
                    <a:pt x="27920" y="19901"/>
                    <a:pt x="28671" y="18999"/>
                    <a:pt x="29373" y="18046"/>
                  </a:cubicBezTo>
                  <a:lnTo>
                    <a:pt x="26290" y="17921"/>
                  </a:lnTo>
                  <a:cubicBezTo>
                    <a:pt x="0" y="14437"/>
                    <a:pt x="4210" y="2"/>
                    <a:pt x="4210" y="1"/>
                  </a:cubicBezTo>
                  <a:close/>
                </a:path>
              </a:pathLst>
            </a:custGeom>
            <a:solidFill>
              <a:srgbClr val="F55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35"/>
            <p:cNvSpPr/>
            <p:nvPr/>
          </p:nvSpPr>
          <p:spPr>
            <a:xfrm>
              <a:off x="3080975" y="4390225"/>
              <a:ext cx="396650" cy="146175"/>
            </a:xfrm>
            <a:custGeom>
              <a:rect b="b" l="l" r="r" t="t"/>
              <a:pathLst>
                <a:path extrusionOk="0" h="5847" w="15866">
                  <a:moveTo>
                    <a:pt x="11573" y="1"/>
                  </a:moveTo>
                  <a:cubicBezTo>
                    <a:pt x="11324" y="1"/>
                    <a:pt x="11075" y="11"/>
                    <a:pt x="10828" y="32"/>
                  </a:cubicBezTo>
                  <a:cubicBezTo>
                    <a:pt x="9048" y="183"/>
                    <a:pt x="7344" y="809"/>
                    <a:pt x="5715" y="1536"/>
                  </a:cubicBezTo>
                  <a:cubicBezTo>
                    <a:pt x="3735" y="2413"/>
                    <a:pt x="1805" y="3491"/>
                    <a:pt x="0" y="4694"/>
                  </a:cubicBezTo>
                  <a:cubicBezTo>
                    <a:pt x="2482" y="5095"/>
                    <a:pt x="4988" y="5471"/>
                    <a:pt x="7494" y="5847"/>
                  </a:cubicBezTo>
                  <a:lnTo>
                    <a:pt x="15865" y="1361"/>
                  </a:lnTo>
                  <a:cubicBezTo>
                    <a:pt x="14657" y="411"/>
                    <a:pt x="13115" y="1"/>
                    <a:pt x="1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35"/>
            <p:cNvSpPr/>
            <p:nvPr/>
          </p:nvSpPr>
          <p:spPr>
            <a:xfrm>
              <a:off x="3249525" y="4230000"/>
              <a:ext cx="567700" cy="318925"/>
            </a:xfrm>
            <a:custGeom>
              <a:rect b="b" l="l" r="r" t="t"/>
              <a:pathLst>
                <a:path extrusionOk="0" h="12757" w="22708">
                  <a:moveTo>
                    <a:pt x="22356" y="0"/>
                  </a:moveTo>
                  <a:cubicBezTo>
                    <a:pt x="14762" y="3759"/>
                    <a:pt x="7294" y="7845"/>
                    <a:pt x="0" y="12156"/>
                  </a:cubicBezTo>
                  <a:lnTo>
                    <a:pt x="301" y="12757"/>
                  </a:lnTo>
                  <a:cubicBezTo>
                    <a:pt x="2206" y="11830"/>
                    <a:pt x="4111" y="10852"/>
                    <a:pt x="5990" y="9875"/>
                  </a:cubicBezTo>
                  <a:cubicBezTo>
                    <a:pt x="9750" y="7920"/>
                    <a:pt x="13484" y="5890"/>
                    <a:pt x="17193" y="3835"/>
                  </a:cubicBezTo>
                  <a:cubicBezTo>
                    <a:pt x="18822" y="2907"/>
                    <a:pt x="21153" y="1579"/>
                    <a:pt x="22707" y="627"/>
                  </a:cubicBezTo>
                  <a:lnTo>
                    <a:pt x="22356" y="0"/>
                  </a:lnTo>
                  <a:close/>
                </a:path>
              </a:pathLst>
            </a:custGeom>
            <a:solidFill>
              <a:srgbClr val="FB9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35"/>
            <p:cNvSpPr/>
            <p:nvPr/>
          </p:nvSpPr>
          <p:spPr>
            <a:xfrm>
              <a:off x="3981350" y="3818050"/>
              <a:ext cx="105925" cy="135675"/>
            </a:xfrm>
            <a:custGeom>
              <a:rect b="b" l="l" r="r" t="t"/>
              <a:pathLst>
                <a:path extrusionOk="0" h="5427" w="4237">
                  <a:moveTo>
                    <a:pt x="1016" y="0"/>
                  </a:moveTo>
                  <a:cubicBezTo>
                    <a:pt x="771" y="0"/>
                    <a:pt x="540" y="101"/>
                    <a:pt x="377" y="388"/>
                  </a:cubicBezTo>
                  <a:cubicBezTo>
                    <a:pt x="1" y="1089"/>
                    <a:pt x="803" y="1491"/>
                    <a:pt x="1254" y="1816"/>
                  </a:cubicBezTo>
                  <a:cubicBezTo>
                    <a:pt x="2231" y="2518"/>
                    <a:pt x="2557" y="3796"/>
                    <a:pt x="3058" y="4874"/>
                  </a:cubicBezTo>
                  <a:cubicBezTo>
                    <a:pt x="3166" y="5132"/>
                    <a:pt x="3384" y="5426"/>
                    <a:pt x="3649" y="5426"/>
                  </a:cubicBezTo>
                  <a:cubicBezTo>
                    <a:pt x="3693" y="5426"/>
                    <a:pt x="3739" y="5418"/>
                    <a:pt x="3785" y="5400"/>
                  </a:cubicBezTo>
                  <a:cubicBezTo>
                    <a:pt x="3936" y="5350"/>
                    <a:pt x="4036" y="5175"/>
                    <a:pt x="4086" y="4999"/>
                  </a:cubicBezTo>
                  <a:cubicBezTo>
                    <a:pt x="4236" y="4473"/>
                    <a:pt x="4136" y="3897"/>
                    <a:pt x="3986" y="3370"/>
                  </a:cubicBezTo>
                  <a:cubicBezTo>
                    <a:pt x="3635" y="2192"/>
                    <a:pt x="2783" y="714"/>
                    <a:pt x="1630" y="162"/>
                  </a:cubicBezTo>
                  <a:cubicBezTo>
                    <a:pt x="1436" y="71"/>
                    <a:pt x="1221" y="0"/>
                    <a:pt x="10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35"/>
            <p:cNvSpPr/>
            <p:nvPr/>
          </p:nvSpPr>
          <p:spPr>
            <a:xfrm>
              <a:off x="4072200" y="3966325"/>
              <a:ext cx="24475" cy="29875"/>
            </a:xfrm>
            <a:custGeom>
              <a:rect b="b" l="l" r="r" t="t"/>
              <a:pathLst>
                <a:path extrusionOk="0" h="1195" w="979">
                  <a:moveTo>
                    <a:pt x="343" y="0"/>
                  </a:moveTo>
                  <a:cubicBezTo>
                    <a:pt x="182" y="0"/>
                    <a:pt x="46" y="112"/>
                    <a:pt x="26" y="397"/>
                  </a:cubicBezTo>
                  <a:cubicBezTo>
                    <a:pt x="1" y="547"/>
                    <a:pt x="51" y="697"/>
                    <a:pt x="126" y="823"/>
                  </a:cubicBezTo>
                  <a:cubicBezTo>
                    <a:pt x="176" y="923"/>
                    <a:pt x="251" y="1048"/>
                    <a:pt x="352" y="1123"/>
                  </a:cubicBezTo>
                  <a:cubicBezTo>
                    <a:pt x="423" y="1159"/>
                    <a:pt x="506" y="1194"/>
                    <a:pt x="593" y="1194"/>
                  </a:cubicBezTo>
                  <a:cubicBezTo>
                    <a:pt x="629" y="1194"/>
                    <a:pt x="666" y="1188"/>
                    <a:pt x="703" y="1174"/>
                  </a:cubicBezTo>
                  <a:cubicBezTo>
                    <a:pt x="828" y="1149"/>
                    <a:pt x="903" y="1023"/>
                    <a:pt x="953" y="898"/>
                  </a:cubicBezTo>
                  <a:cubicBezTo>
                    <a:pt x="978" y="773"/>
                    <a:pt x="978" y="647"/>
                    <a:pt x="928" y="522"/>
                  </a:cubicBezTo>
                  <a:cubicBezTo>
                    <a:pt x="869" y="239"/>
                    <a:pt x="579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35"/>
            <p:cNvSpPr/>
            <p:nvPr/>
          </p:nvSpPr>
          <p:spPr>
            <a:xfrm>
              <a:off x="4613575" y="3756450"/>
              <a:ext cx="63925" cy="135375"/>
            </a:xfrm>
            <a:custGeom>
              <a:rect b="b" l="l" r="r" t="t"/>
              <a:pathLst>
                <a:path extrusionOk="0" h="5415" w="2557">
                  <a:moveTo>
                    <a:pt x="541" y="0"/>
                  </a:moveTo>
                  <a:cubicBezTo>
                    <a:pt x="383" y="0"/>
                    <a:pt x="232" y="78"/>
                    <a:pt x="100" y="270"/>
                  </a:cubicBezTo>
                  <a:cubicBezTo>
                    <a:pt x="0" y="446"/>
                    <a:pt x="25" y="671"/>
                    <a:pt x="75" y="847"/>
                  </a:cubicBezTo>
                  <a:cubicBezTo>
                    <a:pt x="150" y="1047"/>
                    <a:pt x="276" y="1198"/>
                    <a:pt x="376" y="1373"/>
                  </a:cubicBezTo>
                  <a:cubicBezTo>
                    <a:pt x="852" y="2225"/>
                    <a:pt x="702" y="3278"/>
                    <a:pt x="827" y="4255"/>
                  </a:cubicBezTo>
                  <a:cubicBezTo>
                    <a:pt x="852" y="4556"/>
                    <a:pt x="927" y="4857"/>
                    <a:pt x="1103" y="5082"/>
                  </a:cubicBezTo>
                  <a:cubicBezTo>
                    <a:pt x="1241" y="5279"/>
                    <a:pt x="1472" y="5414"/>
                    <a:pt x="1698" y="5414"/>
                  </a:cubicBezTo>
                  <a:cubicBezTo>
                    <a:pt x="1760" y="5414"/>
                    <a:pt x="1821" y="5405"/>
                    <a:pt x="1880" y="5383"/>
                  </a:cubicBezTo>
                  <a:cubicBezTo>
                    <a:pt x="2256" y="5258"/>
                    <a:pt x="2406" y="4807"/>
                    <a:pt x="2431" y="4406"/>
                  </a:cubicBezTo>
                  <a:cubicBezTo>
                    <a:pt x="2556" y="3353"/>
                    <a:pt x="2431" y="2250"/>
                    <a:pt x="1930" y="1323"/>
                  </a:cubicBezTo>
                  <a:cubicBezTo>
                    <a:pt x="1754" y="990"/>
                    <a:pt x="1104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35"/>
            <p:cNvSpPr/>
            <p:nvPr/>
          </p:nvSpPr>
          <p:spPr>
            <a:xfrm>
              <a:off x="4639875" y="3904900"/>
              <a:ext cx="22575" cy="28750"/>
            </a:xfrm>
            <a:custGeom>
              <a:rect b="b" l="l" r="r" t="t"/>
              <a:pathLst>
                <a:path extrusionOk="0" h="1150" w="903">
                  <a:moveTo>
                    <a:pt x="480" y="1"/>
                  </a:moveTo>
                  <a:cubicBezTo>
                    <a:pt x="396" y="1"/>
                    <a:pt x="308" y="30"/>
                    <a:pt x="226" y="97"/>
                  </a:cubicBezTo>
                  <a:cubicBezTo>
                    <a:pt x="101" y="197"/>
                    <a:pt x="26" y="372"/>
                    <a:pt x="1" y="523"/>
                  </a:cubicBezTo>
                  <a:cubicBezTo>
                    <a:pt x="1" y="648"/>
                    <a:pt x="1" y="773"/>
                    <a:pt x="51" y="899"/>
                  </a:cubicBezTo>
                  <a:cubicBezTo>
                    <a:pt x="101" y="999"/>
                    <a:pt x="176" y="1099"/>
                    <a:pt x="276" y="1124"/>
                  </a:cubicBezTo>
                  <a:cubicBezTo>
                    <a:pt x="323" y="1142"/>
                    <a:pt x="370" y="1150"/>
                    <a:pt x="416" y="1150"/>
                  </a:cubicBezTo>
                  <a:cubicBezTo>
                    <a:pt x="565" y="1150"/>
                    <a:pt x="701" y="1064"/>
                    <a:pt x="778" y="949"/>
                  </a:cubicBezTo>
                  <a:cubicBezTo>
                    <a:pt x="878" y="773"/>
                    <a:pt x="903" y="573"/>
                    <a:pt x="878" y="397"/>
                  </a:cubicBezTo>
                  <a:cubicBezTo>
                    <a:pt x="860" y="168"/>
                    <a:pt x="681" y="1"/>
                    <a:pt x="4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371" name="Google Shape;1371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36"/>
          <p:cNvSpPr txBox="1"/>
          <p:nvPr>
            <p:ph idx="4294967295" type="subTitle"/>
          </p:nvPr>
        </p:nvSpPr>
        <p:spPr>
          <a:xfrm>
            <a:off x="203208" y="2787366"/>
            <a:ext cx="3874800" cy="22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100"/>
              <a:buFont typeface="Arial Rounded"/>
              <a:buNone/>
            </a:pPr>
            <a:r>
              <a:t/>
            </a:r>
            <a:endParaRPr b="1" i="0" sz="21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rPr b="1" lang="en" sz="26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4</a:t>
            </a:r>
            <a:r>
              <a:rPr b="1" i="0" lang="en" sz="26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 号男嘉宾：Conor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rPr b="1" i="0" lang="en" sz="26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24岁 白羊座 INTJ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rPr b="1" i="0" lang="en" sz="26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SPS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rPr b="1" i="0" lang="en" sz="26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Management &amp; System</a:t>
            </a:r>
            <a:endParaRPr/>
          </a:p>
        </p:txBody>
      </p:sp>
      <p:pic>
        <p:nvPicPr>
          <p:cNvPr descr="fQ_5awDcfichgPrbCnDH2JwtrxmMIMB2Z9nGo-7UmJw-kFYQa30bwaZAEPVQ0wUCsCNexNWZnT58lZDrPP3uniBVidFuSz4nKgfJ-tcM6PlH0_FBRgdI8nhTjXIoC9hFGA8y4QKK.jpg" id="1373" name="Google Shape;1373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4123" y="2927"/>
            <a:ext cx="3728772" cy="372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37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 自我介绍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38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4" name="Google Shape;1384;p138" title="conor_self_su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139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40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 感情经历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41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141" title="conor_relationship_su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142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42" title="男嘉宾未牵手离场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633" y="196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43">
            <a:hlinkClick action="ppaction://hlinksldjump" r:id="rId3"/>
          </p:cNvPr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43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hlink"/>
                </a:solidFill>
                <a:uFill>
                  <a:noFill/>
                </a:uFill>
                <a:hlinkClick action="ppaction://hlinksldjump" r:id="rId4"/>
              </a:rPr>
              <a:t>权利反转</a:t>
            </a:r>
            <a:endParaRPr sz="4500"/>
          </a:p>
        </p:txBody>
      </p:sp>
      <p:grpSp>
        <p:nvGrpSpPr>
          <p:cNvPr id="1415" name="Google Shape;1415;p143"/>
          <p:cNvGrpSpPr/>
          <p:nvPr/>
        </p:nvGrpSpPr>
        <p:grpSpPr>
          <a:xfrm>
            <a:off x="7355136" y="143214"/>
            <a:ext cx="1206573" cy="1330139"/>
            <a:chOff x="4515825" y="3443600"/>
            <a:chExt cx="1370950" cy="1511350"/>
          </a:xfrm>
        </p:grpSpPr>
        <p:sp>
          <p:nvSpPr>
            <p:cNvPr id="1416" name="Google Shape;1416;p143"/>
            <p:cNvSpPr/>
            <p:nvPr/>
          </p:nvSpPr>
          <p:spPr>
            <a:xfrm>
              <a:off x="4515825" y="3443600"/>
              <a:ext cx="1370950" cy="1511350"/>
            </a:xfrm>
            <a:custGeom>
              <a:rect b="b" l="l" r="r" t="t"/>
              <a:pathLst>
                <a:path extrusionOk="0" h="60454" w="54838">
                  <a:moveTo>
                    <a:pt x="16372" y="1"/>
                  </a:moveTo>
                  <a:cubicBezTo>
                    <a:pt x="13091" y="1"/>
                    <a:pt x="10075" y="1004"/>
                    <a:pt x="7394" y="3010"/>
                  </a:cubicBezTo>
                  <a:cubicBezTo>
                    <a:pt x="2406" y="6744"/>
                    <a:pt x="0" y="12007"/>
                    <a:pt x="326" y="18674"/>
                  </a:cubicBezTo>
                  <a:cubicBezTo>
                    <a:pt x="401" y="20779"/>
                    <a:pt x="852" y="22584"/>
                    <a:pt x="1679" y="24188"/>
                  </a:cubicBezTo>
                  <a:cubicBezTo>
                    <a:pt x="3283" y="27346"/>
                    <a:pt x="5539" y="29877"/>
                    <a:pt x="7519" y="31957"/>
                  </a:cubicBezTo>
                  <a:cubicBezTo>
                    <a:pt x="9750" y="34263"/>
                    <a:pt x="12206" y="36243"/>
                    <a:pt x="14562" y="38073"/>
                  </a:cubicBezTo>
                  <a:lnTo>
                    <a:pt x="14762" y="39175"/>
                  </a:lnTo>
                  <a:cubicBezTo>
                    <a:pt x="15163" y="41331"/>
                    <a:pt x="15564" y="43561"/>
                    <a:pt x="16015" y="45742"/>
                  </a:cubicBezTo>
                  <a:lnTo>
                    <a:pt x="16040" y="45942"/>
                  </a:lnTo>
                  <a:cubicBezTo>
                    <a:pt x="16492" y="48123"/>
                    <a:pt x="16918" y="50178"/>
                    <a:pt x="16817" y="52233"/>
                  </a:cubicBezTo>
                  <a:cubicBezTo>
                    <a:pt x="16742" y="53912"/>
                    <a:pt x="16868" y="55541"/>
                    <a:pt x="16993" y="57120"/>
                  </a:cubicBezTo>
                  <a:lnTo>
                    <a:pt x="17018" y="57371"/>
                  </a:lnTo>
                  <a:cubicBezTo>
                    <a:pt x="17118" y="58674"/>
                    <a:pt x="17995" y="59627"/>
                    <a:pt x="19274" y="59802"/>
                  </a:cubicBezTo>
                  <a:lnTo>
                    <a:pt x="20527" y="59978"/>
                  </a:lnTo>
                  <a:cubicBezTo>
                    <a:pt x="21579" y="60153"/>
                    <a:pt x="22657" y="60303"/>
                    <a:pt x="23710" y="60429"/>
                  </a:cubicBezTo>
                  <a:cubicBezTo>
                    <a:pt x="23835" y="60454"/>
                    <a:pt x="23935" y="60454"/>
                    <a:pt x="24061" y="60454"/>
                  </a:cubicBezTo>
                  <a:cubicBezTo>
                    <a:pt x="25188" y="60454"/>
                    <a:pt x="26141" y="59777"/>
                    <a:pt x="26517" y="58699"/>
                  </a:cubicBezTo>
                  <a:lnTo>
                    <a:pt x="26717" y="58148"/>
                  </a:lnTo>
                  <a:cubicBezTo>
                    <a:pt x="27043" y="57221"/>
                    <a:pt x="27369" y="56243"/>
                    <a:pt x="27720" y="55316"/>
                  </a:cubicBezTo>
                  <a:cubicBezTo>
                    <a:pt x="27920" y="54815"/>
                    <a:pt x="28071" y="54338"/>
                    <a:pt x="28246" y="53837"/>
                  </a:cubicBezTo>
                  <a:cubicBezTo>
                    <a:pt x="28572" y="52835"/>
                    <a:pt x="28873" y="51907"/>
                    <a:pt x="29324" y="51080"/>
                  </a:cubicBezTo>
                  <a:cubicBezTo>
                    <a:pt x="30076" y="49727"/>
                    <a:pt x="30777" y="48348"/>
                    <a:pt x="31454" y="47020"/>
                  </a:cubicBezTo>
                  <a:lnTo>
                    <a:pt x="31579" y="46794"/>
                  </a:lnTo>
                  <a:cubicBezTo>
                    <a:pt x="31805" y="46343"/>
                    <a:pt x="32030" y="45892"/>
                    <a:pt x="32256" y="45466"/>
                  </a:cubicBezTo>
                  <a:cubicBezTo>
                    <a:pt x="32958" y="44113"/>
                    <a:pt x="33635" y="42784"/>
                    <a:pt x="34336" y="41456"/>
                  </a:cubicBezTo>
                  <a:lnTo>
                    <a:pt x="34988" y="40178"/>
                  </a:lnTo>
                  <a:cubicBezTo>
                    <a:pt x="35715" y="39852"/>
                    <a:pt x="36492" y="39551"/>
                    <a:pt x="37319" y="39251"/>
                  </a:cubicBezTo>
                  <a:cubicBezTo>
                    <a:pt x="37870" y="39050"/>
                    <a:pt x="38447" y="38825"/>
                    <a:pt x="38998" y="38599"/>
                  </a:cubicBezTo>
                  <a:lnTo>
                    <a:pt x="39625" y="38348"/>
                  </a:lnTo>
                  <a:cubicBezTo>
                    <a:pt x="41279" y="37697"/>
                    <a:pt x="42983" y="36995"/>
                    <a:pt x="44587" y="35967"/>
                  </a:cubicBezTo>
                  <a:cubicBezTo>
                    <a:pt x="50251" y="32258"/>
                    <a:pt x="53509" y="27145"/>
                    <a:pt x="54286" y="20729"/>
                  </a:cubicBezTo>
                  <a:cubicBezTo>
                    <a:pt x="54838" y="16368"/>
                    <a:pt x="53735" y="12433"/>
                    <a:pt x="51103" y="9351"/>
                  </a:cubicBezTo>
                  <a:cubicBezTo>
                    <a:pt x="48184" y="5910"/>
                    <a:pt x="44430" y="4183"/>
                    <a:pt x="39899" y="4183"/>
                  </a:cubicBezTo>
                  <a:cubicBezTo>
                    <a:pt x="38555" y="4183"/>
                    <a:pt x="37143" y="4335"/>
                    <a:pt x="35665" y="4639"/>
                  </a:cubicBezTo>
                  <a:cubicBezTo>
                    <a:pt x="33584" y="5065"/>
                    <a:pt x="31579" y="5867"/>
                    <a:pt x="29675" y="7020"/>
                  </a:cubicBezTo>
                  <a:cubicBezTo>
                    <a:pt x="28898" y="5867"/>
                    <a:pt x="27970" y="4814"/>
                    <a:pt x="26918" y="3912"/>
                  </a:cubicBezTo>
                  <a:cubicBezTo>
                    <a:pt x="24512" y="1807"/>
                    <a:pt x="21730" y="554"/>
                    <a:pt x="18622" y="153"/>
                  </a:cubicBezTo>
                  <a:cubicBezTo>
                    <a:pt x="17859" y="52"/>
                    <a:pt x="17109" y="1"/>
                    <a:pt x="16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43"/>
            <p:cNvSpPr/>
            <p:nvPr/>
          </p:nvSpPr>
          <p:spPr>
            <a:xfrm>
              <a:off x="4919950" y="4359700"/>
              <a:ext cx="432375" cy="543325"/>
            </a:xfrm>
            <a:custGeom>
              <a:rect b="b" l="l" r="r" t="t"/>
              <a:pathLst>
                <a:path extrusionOk="0" h="21733" w="17295">
                  <a:moveTo>
                    <a:pt x="1" y="0"/>
                  </a:moveTo>
                  <a:lnTo>
                    <a:pt x="1" y="0"/>
                  </a:lnTo>
                  <a:cubicBezTo>
                    <a:pt x="201" y="301"/>
                    <a:pt x="377" y="576"/>
                    <a:pt x="452" y="952"/>
                  </a:cubicBezTo>
                  <a:cubicBezTo>
                    <a:pt x="903" y="3534"/>
                    <a:pt x="1379" y="6115"/>
                    <a:pt x="1880" y="8697"/>
                  </a:cubicBezTo>
                  <a:cubicBezTo>
                    <a:pt x="2357" y="11003"/>
                    <a:pt x="2833" y="13308"/>
                    <a:pt x="2733" y="15689"/>
                  </a:cubicBezTo>
                  <a:cubicBezTo>
                    <a:pt x="2657" y="17318"/>
                    <a:pt x="2808" y="18948"/>
                    <a:pt x="2933" y="20552"/>
                  </a:cubicBezTo>
                  <a:cubicBezTo>
                    <a:pt x="2958" y="20902"/>
                    <a:pt x="3083" y="21053"/>
                    <a:pt x="3409" y="21103"/>
                  </a:cubicBezTo>
                  <a:cubicBezTo>
                    <a:pt x="4863" y="21303"/>
                    <a:pt x="6342" y="21529"/>
                    <a:pt x="7820" y="21729"/>
                  </a:cubicBezTo>
                  <a:cubicBezTo>
                    <a:pt x="7841" y="21732"/>
                    <a:pt x="7862" y="21733"/>
                    <a:pt x="7882" y="21733"/>
                  </a:cubicBezTo>
                  <a:cubicBezTo>
                    <a:pt x="8108" y="21733"/>
                    <a:pt x="8305" y="21606"/>
                    <a:pt x="8397" y="21354"/>
                  </a:cubicBezTo>
                  <a:cubicBezTo>
                    <a:pt x="8798" y="20226"/>
                    <a:pt x="9174" y="19073"/>
                    <a:pt x="9600" y="17945"/>
                  </a:cubicBezTo>
                  <a:cubicBezTo>
                    <a:pt x="10151" y="16441"/>
                    <a:pt x="10552" y="14862"/>
                    <a:pt x="11329" y="13434"/>
                  </a:cubicBezTo>
                  <a:cubicBezTo>
                    <a:pt x="12332" y="11604"/>
                    <a:pt x="13284" y="9724"/>
                    <a:pt x="14236" y="7845"/>
                  </a:cubicBezTo>
                  <a:cubicBezTo>
                    <a:pt x="15264" y="5890"/>
                    <a:pt x="16266" y="3910"/>
                    <a:pt x="17294" y="1955"/>
                  </a:cubicBezTo>
                  <a:lnTo>
                    <a:pt x="17294" y="1955"/>
                  </a:lnTo>
                  <a:cubicBezTo>
                    <a:pt x="16993" y="2055"/>
                    <a:pt x="16642" y="2055"/>
                    <a:pt x="16367" y="2281"/>
                  </a:cubicBezTo>
                  <a:cubicBezTo>
                    <a:pt x="16216" y="2757"/>
                    <a:pt x="15966" y="3158"/>
                    <a:pt x="15715" y="3609"/>
                  </a:cubicBezTo>
                  <a:cubicBezTo>
                    <a:pt x="13986" y="6742"/>
                    <a:pt x="12282" y="9900"/>
                    <a:pt x="10577" y="13058"/>
                  </a:cubicBezTo>
                  <a:cubicBezTo>
                    <a:pt x="10138" y="13863"/>
                    <a:pt x="10033" y="14080"/>
                    <a:pt x="9520" y="14080"/>
                  </a:cubicBezTo>
                  <a:cubicBezTo>
                    <a:pt x="9331" y="14080"/>
                    <a:pt x="9086" y="14051"/>
                    <a:pt x="8748" y="14010"/>
                  </a:cubicBezTo>
                  <a:cubicBezTo>
                    <a:pt x="8698" y="13985"/>
                    <a:pt x="8647" y="13985"/>
                    <a:pt x="8572" y="13985"/>
                  </a:cubicBezTo>
                  <a:cubicBezTo>
                    <a:pt x="8347" y="13960"/>
                    <a:pt x="8246" y="13835"/>
                    <a:pt x="8297" y="13584"/>
                  </a:cubicBezTo>
                  <a:cubicBezTo>
                    <a:pt x="8322" y="13434"/>
                    <a:pt x="8372" y="13258"/>
                    <a:pt x="8422" y="13083"/>
                  </a:cubicBezTo>
                  <a:cubicBezTo>
                    <a:pt x="9199" y="10426"/>
                    <a:pt x="10001" y="7744"/>
                    <a:pt x="10753" y="5063"/>
                  </a:cubicBezTo>
                  <a:cubicBezTo>
                    <a:pt x="10803" y="4812"/>
                    <a:pt x="10928" y="4587"/>
                    <a:pt x="10803" y="4336"/>
                  </a:cubicBezTo>
                  <a:cubicBezTo>
                    <a:pt x="10602" y="4336"/>
                    <a:pt x="10402" y="4386"/>
                    <a:pt x="10251" y="4561"/>
                  </a:cubicBezTo>
                  <a:cubicBezTo>
                    <a:pt x="10051" y="4762"/>
                    <a:pt x="9976" y="5013"/>
                    <a:pt x="9901" y="5263"/>
                  </a:cubicBezTo>
                  <a:cubicBezTo>
                    <a:pt x="9424" y="6717"/>
                    <a:pt x="8973" y="8196"/>
                    <a:pt x="8522" y="9649"/>
                  </a:cubicBezTo>
                  <a:cubicBezTo>
                    <a:pt x="8121" y="10877"/>
                    <a:pt x="7770" y="12080"/>
                    <a:pt x="7369" y="13283"/>
                  </a:cubicBezTo>
                  <a:cubicBezTo>
                    <a:pt x="7294" y="13509"/>
                    <a:pt x="7194" y="13709"/>
                    <a:pt x="6918" y="13734"/>
                  </a:cubicBezTo>
                  <a:cubicBezTo>
                    <a:pt x="6718" y="13734"/>
                    <a:pt x="6542" y="13709"/>
                    <a:pt x="6417" y="13534"/>
                  </a:cubicBezTo>
                  <a:cubicBezTo>
                    <a:pt x="6292" y="13359"/>
                    <a:pt x="6292" y="13133"/>
                    <a:pt x="6317" y="12932"/>
                  </a:cubicBezTo>
                  <a:cubicBezTo>
                    <a:pt x="6367" y="10952"/>
                    <a:pt x="6166" y="8947"/>
                    <a:pt x="6166" y="6968"/>
                  </a:cubicBezTo>
                  <a:cubicBezTo>
                    <a:pt x="6166" y="6115"/>
                    <a:pt x="6066" y="5263"/>
                    <a:pt x="6066" y="4411"/>
                  </a:cubicBezTo>
                  <a:cubicBezTo>
                    <a:pt x="6066" y="4211"/>
                    <a:pt x="6041" y="4035"/>
                    <a:pt x="5916" y="3885"/>
                  </a:cubicBezTo>
                  <a:cubicBezTo>
                    <a:pt x="5790" y="3734"/>
                    <a:pt x="5640" y="3659"/>
                    <a:pt x="5464" y="3634"/>
                  </a:cubicBezTo>
                  <a:cubicBezTo>
                    <a:pt x="5214" y="3885"/>
                    <a:pt x="5289" y="4211"/>
                    <a:pt x="5289" y="4511"/>
                  </a:cubicBezTo>
                  <a:cubicBezTo>
                    <a:pt x="5214" y="7143"/>
                    <a:pt x="5414" y="9749"/>
                    <a:pt x="5414" y="12406"/>
                  </a:cubicBezTo>
                  <a:cubicBezTo>
                    <a:pt x="5397" y="13248"/>
                    <a:pt x="5404" y="13488"/>
                    <a:pt x="5006" y="13488"/>
                  </a:cubicBezTo>
                  <a:cubicBezTo>
                    <a:pt x="4836" y="13488"/>
                    <a:pt x="4590" y="13444"/>
                    <a:pt x="4236" y="13384"/>
                  </a:cubicBezTo>
                  <a:cubicBezTo>
                    <a:pt x="3785" y="13308"/>
                    <a:pt x="3535" y="13083"/>
                    <a:pt x="3459" y="12632"/>
                  </a:cubicBezTo>
                  <a:cubicBezTo>
                    <a:pt x="3384" y="12080"/>
                    <a:pt x="3209" y="11554"/>
                    <a:pt x="3109" y="11028"/>
                  </a:cubicBezTo>
                  <a:cubicBezTo>
                    <a:pt x="2632" y="8546"/>
                    <a:pt x="2131" y="6065"/>
                    <a:pt x="1605" y="3609"/>
                  </a:cubicBezTo>
                  <a:cubicBezTo>
                    <a:pt x="1429" y="2682"/>
                    <a:pt x="1154" y="1780"/>
                    <a:pt x="1104" y="827"/>
                  </a:cubicBezTo>
                  <a:cubicBezTo>
                    <a:pt x="778" y="476"/>
                    <a:pt x="427" y="175"/>
                    <a:pt x="1" y="0"/>
                  </a:cubicBezTo>
                  <a:close/>
                </a:path>
              </a:pathLst>
            </a:custGeom>
            <a:solidFill>
              <a:srgbClr val="6011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43"/>
            <p:cNvSpPr/>
            <p:nvPr/>
          </p:nvSpPr>
          <p:spPr>
            <a:xfrm>
              <a:off x="4995150" y="4733325"/>
              <a:ext cx="174825" cy="36875"/>
            </a:xfrm>
            <a:custGeom>
              <a:rect b="b" l="l" r="r" t="t"/>
              <a:pathLst>
                <a:path extrusionOk="0" h="1475" w="6993">
                  <a:moveTo>
                    <a:pt x="231" y="1"/>
                  </a:moveTo>
                  <a:cubicBezTo>
                    <a:pt x="126" y="1"/>
                    <a:pt x="42" y="34"/>
                    <a:pt x="25" y="168"/>
                  </a:cubicBezTo>
                  <a:cubicBezTo>
                    <a:pt x="0" y="318"/>
                    <a:pt x="201" y="318"/>
                    <a:pt x="326" y="343"/>
                  </a:cubicBezTo>
                  <a:cubicBezTo>
                    <a:pt x="1053" y="469"/>
                    <a:pt x="1780" y="619"/>
                    <a:pt x="2507" y="744"/>
                  </a:cubicBezTo>
                  <a:cubicBezTo>
                    <a:pt x="3860" y="995"/>
                    <a:pt x="5238" y="1221"/>
                    <a:pt x="6692" y="1471"/>
                  </a:cubicBezTo>
                  <a:cubicBezTo>
                    <a:pt x="6712" y="1471"/>
                    <a:pt x="6741" y="1475"/>
                    <a:pt x="6773" y="1475"/>
                  </a:cubicBezTo>
                  <a:cubicBezTo>
                    <a:pt x="6862" y="1475"/>
                    <a:pt x="6974" y="1448"/>
                    <a:pt x="6993" y="1246"/>
                  </a:cubicBezTo>
                  <a:cubicBezTo>
                    <a:pt x="6993" y="995"/>
                    <a:pt x="6792" y="1045"/>
                    <a:pt x="6617" y="1020"/>
                  </a:cubicBezTo>
                  <a:cubicBezTo>
                    <a:pt x="6116" y="945"/>
                    <a:pt x="5589" y="845"/>
                    <a:pt x="5063" y="769"/>
                  </a:cubicBezTo>
                  <a:cubicBezTo>
                    <a:pt x="3509" y="519"/>
                    <a:pt x="1955" y="268"/>
                    <a:pt x="401" y="18"/>
                  </a:cubicBezTo>
                  <a:cubicBezTo>
                    <a:pt x="343" y="9"/>
                    <a:pt x="284" y="1"/>
                    <a:pt x="231" y="1"/>
                  </a:cubicBezTo>
                  <a:close/>
                </a:path>
              </a:pathLst>
            </a:custGeom>
            <a:solidFill>
              <a:srgbClr val="FFA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43"/>
            <p:cNvSpPr/>
            <p:nvPr/>
          </p:nvSpPr>
          <p:spPr>
            <a:xfrm>
              <a:off x="4569075" y="3495750"/>
              <a:ext cx="1263200" cy="989675"/>
            </a:xfrm>
            <a:custGeom>
              <a:rect b="b" l="l" r="r" t="t"/>
              <a:pathLst>
                <a:path extrusionOk="0" h="39587" w="50528">
                  <a:moveTo>
                    <a:pt x="14346" y="0"/>
                  </a:moveTo>
                  <a:cubicBezTo>
                    <a:pt x="11495" y="0"/>
                    <a:pt x="8863" y="854"/>
                    <a:pt x="6517" y="2603"/>
                  </a:cubicBezTo>
                  <a:cubicBezTo>
                    <a:pt x="1880" y="6062"/>
                    <a:pt x="1" y="10824"/>
                    <a:pt x="276" y="16488"/>
                  </a:cubicBezTo>
                  <a:cubicBezTo>
                    <a:pt x="351" y="18117"/>
                    <a:pt x="652" y="19696"/>
                    <a:pt x="1404" y="21149"/>
                  </a:cubicBezTo>
                  <a:cubicBezTo>
                    <a:pt x="2808" y="23906"/>
                    <a:pt x="4788" y="26212"/>
                    <a:pt x="6893" y="28418"/>
                  </a:cubicBezTo>
                  <a:cubicBezTo>
                    <a:pt x="9073" y="30673"/>
                    <a:pt x="11555" y="32628"/>
                    <a:pt x="14036" y="34558"/>
                  </a:cubicBezTo>
                  <a:cubicBezTo>
                    <a:pt x="14412" y="34859"/>
                    <a:pt x="14738" y="35185"/>
                    <a:pt x="15088" y="35485"/>
                  </a:cubicBezTo>
                  <a:cubicBezTo>
                    <a:pt x="15214" y="35586"/>
                    <a:pt x="15314" y="35686"/>
                    <a:pt x="15439" y="35761"/>
                  </a:cubicBezTo>
                  <a:cubicBezTo>
                    <a:pt x="16743" y="36688"/>
                    <a:pt x="18071" y="37515"/>
                    <a:pt x="19449" y="38292"/>
                  </a:cubicBezTo>
                  <a:cubicBezTo>
                    <a:pt x="19625" y="38393"/>
                    <a:pt x="19800" y="38468"/>
                    <a:pt x="19976" y="38568"/>
                  </a:cubicBezTo>
                  <a:cubicBezTo>
                    <a:pt x="20402" y="38794"/>
                    <a:pt x="20828" y="38969"/>
                    <a:pt x="21254" y="39170"/>
                  </a:cubicBezTo>
                  <a:cubicBezTo>
                    <a:pt x="21804" y="39431"/>
                    <a:pt x="22348" y="39587"/>
                    <a:pt x="22896" y="39587"/>
                  </a:cubicBezTo>
                  <a:cubicBezTo>
                    <a:pt x="23345" y="39587"/>
                    <a:pt x="23798" y="39482"/>
                    <a:pt x="24261" y="39245"/>
                  </a:cubicBezTo>
                  <a:cubicBezTo>
                    <a:pt x="24462" y="39145"/>
                    <a:pt x="24662" y="39044"/>
                    <a:pt x="24888" y="39019"/>
                  </a:cubicBezTo>
                  <a:cubicBezTo>
                    <a:pt x="26743" y="38343"/>
                    <a:pt x="28572" y="37641"/>
                    <a:pt x="30427" y="36939"/>
                  </a:cubicBezTo>
                  <a:cubicBezTo>
                    <a:pt x="30728" y="36814"/>
                    <a:pt x="31078" y="36739"/>
                    <a:pt x="31329" y="36513"/>
                  </a:cubicBezTo>
                  <a:cubicBezTo>
                    <a:pt x="32858" y="35736"/>
                    <a:pt x="34512" y="35235"/>
                    <a:pt x="36091" y="34583"/>
                  </a:cubicBezTo>
                  <a:cubicBezTo>
                    <a:pt x="37896" y="33856"/>
                    <a:pt x="39700" y="33180"/>
                    <a:pt x="41329" y="32127"/>
                  </a:cubicBezTo>
                  <a:cubicBezTo>
                    <a:pt x="46292" y="28869"/>
                    <a:pt x="49349" y="24332"/>
                    <a:pt x="50101" y="18393"/>
                  </a:cubicBezTo>
                  <a:cubicBezTo>
                    <a:pt x="50527" y="14809"/>
                    <a:pt x="49750" y="11425"/>
                    <a:pt x="47369" y="8618"/>
                  </a:cubicBezTo>
                  <a:cubicBezTo>
                    <a:pt x="44700" y="5460"/>
                    <a:pt x="41411" y="4177"/>
                    <a:pt x="37744" y="4177"/>
                  </a:cubicBezTo>
                  <a:cubicBezTo>
                    <a:pt x="36522" y="4177"/>
                    <a:pt x="35258" y="4320"/>
                    <a:pt x="33961" y="4583"/>
                  </a:cubicBezTo>
                  <a:cubicBezTo>
                    <a:pt x="31479" y="5109"/>
                    <a:pt x="29199" y="6187"/>
                    <a:pt x="27144" y="7716"/>
                  </a:cubicBezTo>
                  <a:cubicBezTo>
                    <a:pt x="27077" y="7743"/>
                    <a:pt x="27010" y="7769"/>
                    <a:pt x="26943" y="7769"/>
                  </a:cubicBezTo>
                  <a:cubicBezTo>
                    <a:pt x="26884" y="7769"/>
                    <a:pt x="26826" y="7749"/>
                    <a:pt x="26768" y="7691"/>
                  </a:cubicBezTo>
                  <a:cubicBezTo>
                    <a:pt x="25916" y="6037"/>
                    <a:pt x="24788" y="4608"/>
                    <a:pt x="23409" y="3380"/>
                  </a:cubicBezTo>
                  <a:cubicBezTo>
                    <a:pt x="21354" y="1600"/>
                    <a:pt x="18973" y="473"/>
                    <a:pt x="16241" y="122"/>
                  </a:cubicBezTo>
                  <a:cubicBezTo>
                    <a:pt x="15600" y="41"/>
                    <a:pt x="14968" y="0"/>
                    <a:pt x="14346" y="0"/>
                  </a:cubicBezTo>
                  <a:close/>
                </a:path>
              </a:pathLst>
            </a:custGeom>
            <a:solidFill>
              <a:srgbClr val="FD4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43"/>
            <p:cNvSpPr/>
            <p:nvPr/>
          </p:nvSpPr>
          <p:spPr>
            <a:xfrm>
              <a:off x="5556550" y="3708050"/>
              <a:ext cx="191750" cy="298450"/>
            </a:xfrm>
            <a:custGeom>
              <a:rect b="b" l="l" r="r" t="t"/>
              <a:pathLst>
                <a:path extrusionOk="0" h="11938" w="7670">
                  <a:moveTo>
                    <a:pt x="639" y="0"/>
                  </a:moveTo>
                  <a:cubicBezTo>
                    <a:pt x="610" y="0"/>
                    <a:pt x="581" y="0"/>
                    <a:pt x="552" y="1"/>
                  </a:cubicBezTo>
                  <a:cubicBezTo>
                    <a:pt x="326" y="1"/>
                    <a:pt x="101" y="1"/>
                    <a:pt x="51" y="276"/>
                  </a:cubicBezTo>
                  <a:cubicBezTo>
                    <a:pt x="1" y="502"/>
                    <a:pt x="201" y="577"/>
                    <a:pt x="376" y="677"/>
                  </a:cubicBezTo>
                  <a:cubicBezTo>
                    <a:pt x="953" y="953"/>
                    <a:pt x="1554" y="1179"/>
                    <a:pt x="2106" y="1530"/>
                  </a:cubicBezTo>
                  <a:cubicBezTo>
                    <a:pt x="4361" y="2933"/>
                    <a:pt x="5564" y="4938"/>
                    <a:pt x="5615" y="7620"/>
                  </a:cubicBezTo>
                  <a:cubicBezTo>
                    <a:pt x="5640" y="8547"/>
                    <a:pt x="5439" y="9424"/>
                    <a:pt x="5063" y="10251"/>
                  </a:cubicBezTo>
                  <a:cubicBezTo>
                    <a:pt x="4888" y="10627"/>
                    <a:pt x="4687" y="11028"/>
                    <a:pt x="4963" y="11429"/>
                  </a:cubicBezTo>
                  <a:cubicBezTo>
                    <a:pt x="5146" y="11704"/>
                    <a:pt x="5392" y="11937"/>
                    <a:pt x="5720" y="11937"/>
                  </a:cubicBezTo>
                  <a:cubicBezTo>
                    <a:pt x="5751" y="11937"/>
                    <a:pt x="5783" y="11935"/>
                    <a:pt x="5815" y="11931"/>
                  </a:cubicBezTo>
                  <a:cubicBezTo>
                    <a:pt x="6341" y="11855"/>
                    <a:pt x="6667" y="11480"/>
                    <a:pt x="6868" y="11003"/>
                  </a:cubicBezTo>
                  <a:cubicBezTo>
                    <a:pt x="7344" y="9926"/>
                    <a:pt x="7670" y="8798"/>
                    <a:pt x="7570" y="7595"/>
                  </a:cubicBezTo>
                  <a:cubicBezTo>
                    <a:pt x="7544" y="7119"/>
                    <a:pt x="7595" y="6667"/>
                    <a:pt x="7494" y="6191"/>
                  </a:cubicBezTo>
                  <a:cubicBezTo>
                    <a:pt x="7118" y="4412"/>
                    <a:pt x="6291" y="2908"/>
                    <a:pt x="4913" y="1755"/>
                  </a:cubicBezTo>
                  <a:cubicBezTo>
                    <a:pt x="3681" y="696"/>
                    <a:pt x="2281" y="0"/>
                    <a:pt x="639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43"/>
            <p:cNvSpPr/>
            <p:nvPr/>
          </p:nvSpPr>
          <p:spPr>
            <a:xfrm>
              <a:off x="4936250" y="3583525"/>
              <a:ext cx="246275" cy="195650"/>
            </a:xfrm>
            <a:custGeom>
              <a:rect b="b" l="l" r="r" t="t"/>
              <a:pathLst>
                <a:path extrusionOk="0" h="7826" w="9851">
                  <a:moveTo>
                    <a:pt x="2208" y="0"/>
                  </a:moveTo>
                  <a:cubicBezTo>
                    <a:pt x="1944" y="0"/>
                    <a:pt x="1676" y="22"/>
                    <a:pt x="1404" y="69"/>
                  </a:cubicBezTo>
                  <a:cubicBezTo>
                    <a:pt x="978" y="145"/>
                    <a:pt x="577" y="245"/>
                    <a:pt x="276" y="571"/>
                  </a:cubicBezTo>
                  <a:cubicBezTo>
                    <a:pt x="0" y="846"/>
                    <a:pt x="126" y="1147"/>
                    <a:pt x="502" y="1222"/>
                  </a:cubicBezTo>
                  <a:cubicBezTo>
                    <a:pt x="752" y="1272"/>
                    <a:pt x="1028" y="1298"/>
                    <a:pt x="1279" y="1323"/>
                  </a:cubicBezTo>
                  <a:cubicBezTo>
                    <a:pt x="3835" y="1548"/>
                    <a:pt x="5715" y="2826"/>
                    <a:pt x="7068" y="4932"/>
                  </a:cubicBezTo>
                  <a:cubicBezTo>
                    <a:pt x="7494" y="5583"/>
                    <a:pt x="7619" y="6335"/>
                    <a:pt x="7895" y="7037"/>
                  </a:cubicBezTo>
                  <a:cubicBezTo>
                    <a:pt x="8074" y="7551"/>
                    <a:pt x="8472" y="7826"/>
                    <a:pt x="8876" y="7826"/>
                  </a:cubicBezTo>
                  <a:cubicBezTo>
                    <a:pt x="8925" y="7826"/>
                    <a:pt x="8974" y="7822"/>
                    <a:pt x="9023" y="7814"/>
                  </a:cubicBezTo>
                  <a:cubicBezTo>
                    <a:pt x="9549" y="7689"/>
                    <a:pt x="9825" y="7288"/>
                    <a:pt x="9825" y="6611"/>
                  </a:cubicBezTo>
                  <a:cubicBezTo>
                    <a:pt x="9850" y="6059"/>
                    <a:pt x="9624" y="5583"/>
                    <a:pt x="9424" y="5107"/>
                  </a:cubicBezTo>
                  <a:cubicBezTo>
                    <a:pt x="8497" y="3127"/>
                    <a:pt x="6968" y="1749"/>
                    <a:pt x="5063" y="771"/>
                  </a:cubicBezTo>
                  <a:cubicBezTo>
                    <a:pt x="4151" y="315"/>
                    <a:pt x="3208" y="0"/>
                    <a:pt x="2208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43"/>
            <p:cNvSpPr/>
            <p:nvPr/>
          </p:nvSpPr>
          <p:spPr>
            <a:xfrm>
              <a:off x="5633625" y="4049325"/>
              <a:ext cx="53900" cy="62825"/>
            </a:xfrm>
            <a:custGeom>
              <a:rect b="b" l="l" r="r" t="t"/>
              <a:pathLst>
                <a:path extrusionOk="0" h="2513" w="2156">
                  <a:moveTo>
                    <a:pt x="1193" y="1"/>
                  </a:moveTo>
                  <a:cubicBezTo>
                    <a:pt x="985" y="1"/>
                    <a:pt x="791" y="82"/>
                    <a:pt x="627" y="260"/>
                  </a:cubicBezTo>
                  <a:cubicBezTo>
                    <a:pt x="251" y="636"/>
                    <a:pt x="0" y="1112"/>
                    <a:pt x="25" y="1688"/>
                  </a:cubicBezTo>
                  <a:cubicBezTo>
                    <a:pt x="0" y="2039"/>
                    <a:pt x="101" y="2290"/>
                    <a:pt x="451" y="2440"/>
                  </a:cubicBezTo>
                  <a:cubicBezTo>
                    <a:pt x="568" y="2490"/>
                    <a:pt x="677" y="2512"/>
                    <a:pt x="780" y="2512"/>
                  </a:cubicBezTo>
                  <a:cubicBezTo>
                    <a:pt x="986" y="2512"/>
                    <a:pt x="1170" y="2423"/>
                    <a:pt x="1354" y="2290"/>
                  </a:cubicBezTo>
                  <a:cubicBezTo>
                    <a:pt x="1705" y="1989"/>
                    <a:pt x="1930" y="1588"/>
                    <a:pt x="2055" y="1137"/>
                  </a:cubicBezTo>
                  <a:cubicBezTo>
                    <a:pt x="2156" y="786"/>
                    <a:pt x="2131" y="385"/>
                    <a:pt x="1730" y="159"/>
                  </a:cubicBezTo>
                  <a:cubicBezTo>
                    <a:pt x="1547" y="57"/>
                    <a:pt x="1365" y="1"/>
                    <a:pt x="1193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43"/>
            <p:cNvSpPr/>
            <p:nvPr/>
          </p:nvSpPr>
          <p:spPr>
            <a:xfrm>
              <a:off x="5178775" y="3784500"/>
              <a:ext cx="37575" cy="37025"/>
            </a:xfrm>
            <a:custGeom>
              <a:rect b="b" l="l" r="r" t="t"/>
              <a:pathLst>
                <a:path extrusionOk="0" h="1481" w="1503">
                  <a:moveTo>
                    <a:pt x="751" y="0"/>
                  </a:moveTo>
                  <a:cubicBezTo>
                    <a:pt x="249" y="0"/>
                    <a:pt x="99" y="351"/>
                    <a:pt x="49" y="727"/>
                  </a:cubicBezTo>
                  <a:cubicBezTo>
                    <a:pt x="0" y="1092"/>
                    <a:pt x="353" y="1480"/>
                    <a:pt x="694" y="1480"/>
                  </a:cubicBezTo>
                  <a:cubicBezTo>
                    <a:pt x="705" y="1480"/>
                    <a:pt x="715" y="1480"/>
                    <a:pt x="725" y="1479"/>
                  </a:cubicBezTo>
                  <a:cubicBezTo>
                    <a:pt x="1152" y="1429"/>
                    <a:pt x="1402" y="1153"/>
                    <a:pt x="1477" y="727"/>
                  </a:cubicBezTo>
                  <a:cubicBezTo>
                    <a:pt x="1502" y="351"/>
                    <a:pt x="1152" y="25"/>
                    <a:pt x="751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43"/>
            <p:cNvSpPr/>
            <p:nvPr/>
          </p:nvSpPr>
          <p:spPr>
            <a:xfrm>
              <a:off x="5574725" y="4149150"/>
              <a:ext cx="30725" cy="28250"/>
            </a:xfrm>
            <a:custGeom>
              <a:rect b="b" l="l" r="r" t="t"/>
              <a:pathLst>
                <a:path extrusionOk="0" h="1130" w="1229">
                  <a:moveTo>
                    <a:pt x="802" y="1"/>
                  </a:moveTo>
                  <a:cubicBezTo>
                    <a:pt x="477" y="1"/>
                    <a:pt x="0" y="377"/>
                    <a:pt x="0" y="678"/>
                  </a:cubicBezTo>
                  <a:cubicBezTo>
                    <a:pt x="25" y="953"/>
                    <a:pt x="176" y="1129"/>
                    <a:pt x="477" y="1129"/>
                  </a:cubicBezTo>
                  <a:cubicBezTo>
                    <a:pt x="486" y="1129"/>
                    <a:pt x="495" y="1130"/>
                    <a:pt x="504" y="1130"/>
                  </a:cubicBezTo>
                  <a:cubicBezTo>
                    <a:pt x="826" y="1130"/>
                    <a:pt x="1228" y="719"/>
                    <a:pt x="1228" y="402"/>
                  </a:cubicBezTo>
                  <a:cubicBezTo>
                    <a:pt x="1203" y="151"/>
                    <a:pt x="1103" y="1"/>
                    <a:pt x="802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5" name="Google Shape;1425;p143" title="留灯女生来到台前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575" y="310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43" title="心动女生来到台前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575" y="4263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9 at 7.58.32 PM.png" id="1431" name="Google Shape;1431;p144"/>
          <p:cNvPicPr preferRelativeResize="0"/>
          <p:nvPr/>
        </p:nvPicPr>
        <p:blipFill rotWithShape="1">
          <a:blip r:embed="rId3">
            <a:alphaModFix/>
          </a:blip>
          <a:srcRect b="0" l="14796" r="21423" t="0"/>
          <a:stretch/>
        </p:blipFill>
        <p:spPr>
          <a:xfrm>
            <a:off x="3375388" y="1502800"/>
            <a:ext cx="2393224" cy="213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44" title="男嘉宾未牵手离场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758" y="44699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44" title="牵手成功3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4837" y="937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82"/>
          <p:cNvSpPr txBox="1"/>
          <p:nvPr>
            <p:ph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女嘉宾入场</a:t>
            </a:r>
            <a:endParaRPr/>
          </a:p>
        </p:txBody>
      </p:sp>
      <p:grpSp>
        <p:nvGrpSpPr>
          <p:cNvPr id="504" name="Google Shape;504;p82"/>
          <p:cNvGrpSpPr/>
          <p:nvPr/>
        </p:nvGrpSpPr>
        <p:grpSpPr>
          <a:xfrm>
            <a:off x="6727125" y="675300"/>
            <a:ext cx="1399150" cy="1216200"/>
            <a:chOff x="1666175" y="733100"/>
            <a:chExt cx="1399150" cy="1216200"/>
          </a:xfrm>
        </p:grpSpPr>
        <p:sp>
          <p:nvSpPr>
            <p:cNvPr id="505" name="Google Shape;505;p82"/>
            <p:cNvSpPr/>
            <p:nvPr/>
          </p:nvSpPr>
          <p:spPr>
            <a:xfrm>
              <a:off x="1666175" y="733100"/>
              <a:ext cx="1399150" cy="1216200"/>
            </a:xfrm>
            <a:custGeom>
              <a:rect b="b" l="l" r="r" t="t"/>
              <a:pathLst>
                <a:path extrusionOk="0" h="48648" w="55966">
                  <a:moveTo>
                    <a:pt x="51129" y="1"/>
                  </a:moveTo>
                  <a:cubicBezTo>
                    <a:pt x="50678" y="1"/>
                    <a:pt x="50201" y="76"/>
                    <a:pt x="49750" y="226"/>
                  </a:cubicBezTo>
                  <a:cubicBezTo>
                    <a:pt x="49174" y="226"/>
                    <a:pt x="48597" y="226"/>
                    <a:pt x="47996" y="276"/>
                  </a:cubicBezTo>
                  <a:cubicBezTo>
                    <a:pt x="47495" y="326"/>
                    <a:pt x="46843" y="377"/>
                    <a:pt x="46141" y="502"/>
                  </a:cubicBezTo>
                  <a:lnTo>
                    <a:pt x="46041" y="527"/>
                  </a:lnTo>
                  <a:cubicBezTo>
                    <a:pt x="45841" y="577"/>
                    <a:pt x="45565" y="627"/>
                    <a:pt x="45239" y="727"/>
                  </a:cubicBezTo>
                  <a:cubicBezTo>
                    <a:pt x="45064" y="778"/>
                    <a:pt x="44913" y="853"/>
                    <a:pt x="44763" y="903"/>
                  </a:cubicBezTo>
                  <a:lnTo>
                    <a:pt x="44587" y="978"/>
                  </a:lnTo>
                  <a:cubicBezTo>
                    <a:pt x="42958" y="1529"/>
                    <a:pt x="41931" y="2983"/>
                    <a:pt x="41906" y="4662"/>
                  </a:cubicBezTo>
                  <a:cubicBezTo>
                    <a:pt x="41906" y="5138"/>
                    <a:pt x="41981" y="5615"/>
                    <a:pt x="42156" y="6041"/>
                  </a:cubicBezTo>
                  <a:cubicBezTo>
                    <a:pt x="40252" y="5013"/>
                    <a:pt x="38071" y="4487"/>
                    <a:pt x="35765" y="4487"/>
                  </a:cubicBezTo>
                  <a:cubicBezTo>
                    <a:pt x="35189" y="4487"/>
                    <a:pt x="34587" y="4512"/>
                    <a:pt x="34011" y="4587"/>
                  </a:cubicBezTo>
                  <a:cubicBezTo>
                    <a:pt x="31906" y="4813"/>
                    <a:pt x="29825" y="5514"/>
                    <a:pt x="27820" y="6642"/>
                  </a:cubicBezTo>
                  <a:cubicBezTo>
                    <a:pt x="27269" y="6893"/>
                    <a:pt x="26793" y="7144"/>
                    <a:pt x="26342" y="7419"/>
                  </a:cubicBezTo>
                  <a:cubicBezTo>
                    <a:pt x="26292" y="7444"/>
                    <a:pt x="26241" y="7469"/>
                    <a:pt x="26191" y="7494"/>
                  </a:cubicBezTo>
                  <a:cubicBezTo>
                    <a:pt x="25665" y="7068"/>
                    <a:pt x="25013" y="6642"/>
                    <a:pt x="24261" y="6266"/>
                  </a:cubicBezTo>
                  <a:cubicBezTo>
                    <a:pt x="22507" y="5364"/>
                    <a:pt x="20552" y="4913"/>
                    <a:pt x="18472" y="4913"/>
                  </a:cubicBezTo>
                  <a:cubicBezTo>
                    <a:pt x="18021" y="4913"/>
                    <a:pt x="17520" y="4938"/>
                    <a:pt x="17043" y="4988"/>
                  </a:cubicBezTo>
                  <a:cubicBezTo>
                    <a:pt x="12081" y="5464"/>
                    <a:pt x="7469" y="8422"/>
                    <a:pt x="5264" y="12507"/>
                  </a:cubicBezTo>
                  <a:cubicBezTo>
                    <a:pt x="2933" y="16818"/>
                    <a:pt x="2958" y="22256"/>
                    <a:pt x="5289" y="28171"/>
                  </a:cubicBezTo>
                  <a:cubicBezTo>
                    <a:pt x="5690" y="29199"/>
                    <a:pt x="6166" y="30226"/>
                    <a:pt x="6717" y="31229"/>
                  </a:cubicBezTo>
                  <a:cubicBezTo>
                    <a:pt x="5715" y="31880"/>
                    <a:pt x="4712" y="32557"/>
                    <a:pt x="3760" y="33209"/>
                  </a:cubicBezTo>
                  <a:cubicBezTo>
                    <a:pt x="3184" y="33585"/>
                    <a:pt x="2632" y="33936"/>
                    <a:pt x="2081" y="34312"/>
                  </a:cubicBezTo>
                  <a:cubicBezTo>
                    <a:pt x="727" y="35214"/>
                    <a:pt x="1" y="36868"/>
                    <a:pt x="276" y="38497"/>
                  </a:cubicBezTo>
                  <a:cubicBezTo>
                    <a:pt x="527" y="40076"/>
                    <a:pt x="1655" y="41329"/>
                    <a:pt x="3234" y="41755"/>
                  </a:cubicBezTo>
                  <a:cubicBezTo>
                    <a:pt x="3610" y="41855"/>
                    <a:pt x="3961" y="41931"/>
                    <a:pt x="4337" y="42006"/>
                  </a:cubicBezTo>
                  <a:cubicBezTo>
                    <a:pt x="4337" y="42482"/>
                    <a:pt x="4362" y="42933"/>
                    <a:pt x="4412" y="43409"/>
                  </a:cubicBezTo>
                  <a:cubicBezTo>
                    <a:pt x="4587" y="45615"/>
                    <a:pt x="6367" y="47294"/>
                    <a:pt x="8547" y="47294"/>
                  </a:cubicBezTo>
                  <a:cubicBezTo>
                    <a:pt x="9575" y="47294"/>
                    <a:pt x="10552" y="46918"/>
                    <a:pt x="11329" y="46241"/>
                  </a:cubicBezTo>
                  <a:cubicBezTo>
                    <a:pt x="11805" y="45815"/>
                    <a:pt x="12281" y="45414"/>
                    <a:pt x="12783" y="44988"/>
                  </a:cubicBezTo>
                  <a:cubicBezTo>
                    <a:pt x="13835" y="44111"/>
                    <a:pt x="14913" y="43184"/>
                    <a:pt x="15941" y="42181"/>
                  </a:cubicBezTo>
                  <a:cubicBezTo>
                    <a:pt x="16768" y="42908"/>
                    <a:pt x="17670" y="43610"/>
                    <a:pt x="18622" y="44362"/>
                  </a:cubicBezTo>
                  <a:cubicBezTo>
                    <a:pt x="19449" y="45013"/>
                    <a:pt x="20327" y="45665"/>
                    <a:pt x="21304" y="46367"/>
                  </a:cubicBezTo>
                  <a:cubicBezTo>
                    <a:pt x="21404" y="46442"/>
                    <a:pt x="21530" y="46542"/>
                    <a:pt x="21655" y="46617"/>
                  </a:cubicBezTo>
                  <a:cubicBezTo>
                    <a:pt x="22733" y="47419"/>
                    <a:pt x="24186" y="48522"/>
                    <a:pt x="26191" y="48622"/>
                  </a:cubicBezTo>
                  <a:cubicBezTo>
                    <a:pt x="26292" y="48647"/>
                    <a:pt x="26417" y="48647"/>
                    <a:pt x="26517" y="48647"/>
                  </a:cubicBezTo>
                  <a:cubicBezTo>
                    <a:pt x="30126" y="48647"/>
                    <a:pt x="33334" y="45139"/>
                    <a:pt x="35690" y="42557"/>
                  </a:cubicBezTo>
                  <a:cubicBezTo>
                    <a:pt x="36016" y="42181"/>
                    <a:pt x="36342" y="41830"/>
                    <a:pt x="36617" y="41555"/>
                  </a:cubicBezTo>
                  <a:cubicBezTo>
                    <a:pt x="44136" y="33810"/>
                    <a:pt x="48021" y="26918"/>
                    <a:pt x="48823" y="19825"/>
                  </a:cubicBezTo>
                  <a:cubicBezTo>
                    <a:pt x="49023" y="18021"/>
                    <a:pt x="48923" y="16241"/>
                    <a:pt x="48547" y="14587"/>
                  </a:cubicBezTo>
                  <a:lnTo>
                    <a:pt x="48547" y="14587"/>
                  </a:lnTo>
                  <a:cubicBezTo>
                    <a:pt x="49049" y="14863"/>
                    <a:pt x="49600" y="15038"/>
                    <a:pt x="50176" y="15113"/>
                  </a:cubicBezTo>
                  <a:cubicBezTo>
                    <a:pt x="50402" y="15164"/>
                    <a:pt x="50628" y="15164"/>
                    <a:pt x="50853" y="15164"/>
                  </a:cubicBezTo>
                  <a:cubicBezTo>
                    <a:pt x="51755" y="15164"/>
                    <a:pt x="52607" y="14938"/>
                    <a:pt x="53334" y="14462"/>
                  </a:cubicBezTo>
                  <a:cubicBezTo>
                    <a:pt x="54211" y="13885"/>
                    <a:pt x="54863" y="13083"/>
                    <a:pt x="55289" y="12006"/>
                  </a:cubicBezTo>
                  <a:cubicBezTo>
                    <a:pt x="55490" y="11504"/>
                    <a:pt x="55565" y="11053"/>
                    <a:pt x="55615" y="10753"/>
                  </a:cubicBezTo>
                  <a:lnTo>
                    <a:pt x="55640" y="10652"/>
                  </a:lnTo>
                  <a:cubicBezTo>
                    <a:pt x="55690" y="10201"/>
                    <a:pt x="55765" y="9800"/>
                    <a:pt x="55790" y="9374"/>
                  </a:cubicBezTo>
                  <a:cubicBezTo>
                    <a:pt x="55866" y="8823"/>
                    <a:pt x="55916" y="8271"/>
                    <a:pt x="55916" y="7720"/>
                  </a:cubicBezTo>
                  <a:cubicBezTo>
                    <a:pt x="55941" y="7194"/>
                    <a:pt x="55966" y="6642"/>
                    <a:pt x="55941" y="6116"/>
                  </a:cubicBezTo>
                  <a:cubicBezTo>
                    <a:pt x="55941" y="6016"/>
                    <a:pt x="55941" y="5915"/>
                    <a:pt x="55941" y="5815"/>
                  </a:cubicBezTo>
                  <a:cubicBezTo>
                    <a:pt x="55941" y="5138"/>
                    <a:pt x="55941" y="4186"/>
                    <a:pt x="55590" y="3259"/>
                  </a:cubicBezTo>
                  <a:cubicBezTo>
                    <a:pt x="55013" y="1680"/>
                    <a:pt x="53886" y="602"/>
                    <a:pt x="52382" y="176"/>
                  </a:cubicBezTo>
                  <a:cubicBezTo>
                    <a:pt x="51956" y="76"/>
                    <a:pt x="51555" y="1"/>
                    <a:pt x="51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2"/>
            <p:cNvSpPr/>
            <p:nvPr/>
          </p:nvSpPr>
          <p:spPr>
            <a:xfrm>
              <a:off x="2524575" y="858600"/>
              <a:ext cx="422575" cy="330050"/>
            </a:xfrm>
            <a:custGeom>
              <a:rect b="b" l="l" r="r" t="t"/>
              <a:pathLst>
                <a:path extrusionOk="0" h="13202" w="16903">
                  <a:moveTo>
                    <a:pt x="16335" y="1"/>
                  </a:moveTo>
                  <a:cubicBezTo>
                    <a:pt x="16250" y="1"/>
                    <a:pt x="16159" y="22"/>
                    <a:pt x="16066" y="68"/>
                  </a:cubicBezTo>
                  <a:cubicBezTo>
                    <a:pt x="13359" y="1572"/>
                    <a:pt x="10903" y="3552"/>
                    <a:pt x="8422" y="5407"/>
                  </a:cubicBezTo>
                  <a:cubicBezTo>
                    <a:pt x="7144" y="6359"/>
                    <a:pt x="5890" y="7337"/>
                    <a:pt x="4612" y="8314"/>
                  </a:cubicBezTo>
                  <a:cubicBezTo>
                    <a:pt x="3986" y="8790"/>
                    <a:pt x="3359" y="9266"/>
                    <a:pt x="2733" y="9743"/>
                  </a:cubicBezTo>
                  <a:cubicBezTo>
                    <a:pt x="2407" y="9993"/>
                    <a:pt x="2056" y="10244"/>
                    <a:pt x="1730" y="10520"/>
                  </a:cubicBezTo>
                  <a:cubicBezTo>
                    <a:pt x="1479" y="10695"/>
                    <a:pt x="1179" y="11021"/>
                    <a:pt x="903" y="11146"/>
                  </a:cubicBezTo>
                  <a:cubicBezTo>
                    <a:pt x="377" y="11347"/>
                    <a:pt x="1" y="11848"/>
                    <a:pt x="176" y="12424"/>
                  </a:cubicBezTo>
                  <a:cubicBezTo>
                    <a:pt x="280" y="12839"/>
                    <a:pt x="726" y="13202"/>
                    <a:pt x="1175" y="13202"/>
                  </a:cubicBezTo>
                  <a:cubicBezTo>
                    <a:pt x="1269" y="13202"/>
                    <a:pt x="1363" y="13186"/>
                    <a:pt x="1454" y="13151"/>
                  </a:cubicBezTo>
                  <a:cubicBezTo>
                    <a:pt x="2231" y="12825"/>
                    <a:pt x="2858" y="12249"/>
                    <a:pt x="3535" y="11748"/>
                  </a:cubicBezTo>
                  <a:cubicBezTo>
                    <a:pt x="4186" y="11246"/>
                    <a:pt x="4863" y="10745"/>
                    <a:pt x="5515" y="10244"/>
                  </a:cubicBezTo>
                  <a:cubicBezTo>
                    <a:pt x="6868" y="9191"/>
                    <a:pt x="8246" y="8164"/>
                    <a:pt x="9600" y="7111"/>
                  </a:cubicBezTo>
                  <a:cubicBezTo>
                    <a:pt x="10903" y="6083"/>
                    <a:pt x="12256" y="5106"/>
                    <a:pt x="13510" y="4053"/>
                  </a:cubicBezTo>
                  <a:cubicBezTo>
                    <a:pt x="14161" y="3527"/>
                    <a:pt x="14788" y="3001"/>
                    <a:pt x="15414" y="2474"/>
                  </a:cubicBezTo>
                  <a:cubicBezTo>
                    <a:pt x="15966" y="1998"/>
                    <a:pt x="16718" y="1422"/>
                    <a:pt x="16843" y="670"/>
                  </a:cubicBezTo>
                  <a:cubicBezTo>
                    <a:pt x="16903" y="312"/>
                    <a:pt x="16662" y="1"/>
                    <a:pt x="16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2"/>
            <p:cNvSpPr/>
            <p:nvPr/>
          </p:nvSpPr>
          <p:spPr>
            <a:xfrm>
              <a:off x="1806525" y="917875"/>
              <a:ext cx="1015075" cy="958250"/>
            </a:xfrm>
            <a:custGeom>
              <a:rect b="b" l="l" r="r" t="t"/>
              <a:pathLst>
                <a:path extrusionOk="0" h="38330" w="40603">
                  <a:moveTo>
                    <a:pt x="30122" y="0"/>
                  </a:moveTo>
                  <a:cubicBezTo>
                    <a:pt x="29666" y="0"/>
                    <a:pt x="29200" y="26"/>
                    <a:pt x="28723" y="78"/>
                  </a:cubicBezTo>
                  <a:cubicBezTo>
                    <a:pt x="26843" y="304"/>
                    <a:pt x="25114" y="930"/>
                    <a:pt x="23535" y="1858"/>
                  </a:cubicBezTo>
                  <a:cubicBezTo>
                    <a:pt x="23084" y="2058"/>
                    <a:pt x="22657" y="2259"/>
                    <a:pt x="22231" y="2509"/>
                  </a:cubicBezTo>
                  <a:cubicBezTo>
                    <a:pt x="21454" y="3011"/>
                    <a:pt x="20703" y="3512"/>
                    <a:pt x="20051" y="4164"/>
                  </a:cubicBezTo>
                  <a:cubicBezTo>
                    <a:pt x="19850" y="3763"/>
                    <a:pt x="19600" y="3362"/>
                    <a:pt x="19324" y="2986"/>
                  </a:cubicBezTo>
                  <a:cubicBezTo>
                    <a:pt x="18848" y="2334"/>
                    <a:pt x="18021" y="1833"/>
                    <a:pt x="17319" y="1457"/>
                  </a:cubicBezTo>
                  <a:cubicBezTo>
                    <a:pt x="15924" y="759"/>
                    <a:pt x="14435" y="442"/>
                    <a:pt x="12900" y="442"/>
                  </a:cubicBezTo>
                  <a:cubicBezTo>
                    <a:pt x="12504" y="442"/>
                    <a:pt x="12106" y="463"/>
                    <a:pt x="11705" y="504"/>
                  </a:cubicBezTo>
                  <a:cubicBezTo>
                    <a:pt x="7921" y="855"/>
                    <a:pt x="4036" y="3111"/>
                    <a:pt x="2206" y="6519"/>
                  </a:cubicBezTo>
                  <a:cubicBezTo>
                    <a:pt x="1" y="10630"/>
                    <a:pt x="753" y="15542"/>
                    <a:pt x="2382" y="19728"/>
                  </a:cubicBezTo>
                  <a:cubicBezTo>
                    <a:pt x="3936" y="23662"/>
                    <a:pt x="6567" y="27171"/>
                    <a:pt x="9550" y="30129"/>
                  </a:cubicBezTo>
                  <a:cubicBezTo>
                    <a:pt x="11204" y="31758"/>
                    <a:pt x="12958" y="33236"/>
                    <a:pt x="14788" y="34665"/>
                  </a:cubicBezTo>
                  <a:cubicBezTo>
                    <a:pt x="15640" y="35317"/>
                    <a:pt x="16517" y="35968"/>
                    <a:pt x="17394" y="36620"/>
                  </a:cubicBezTo>
                  <a:cubicBezTo>
                    <a:pt x="18397" y="37347"/>
                    <a:pt x="19449" y="38249"/>
                    <a:pt x="20753" y="38324"/>
                  </a:cubicBezTo>
                  <a:cubicBezTo>
                    <a:pt x="20806" y="38327"/>
                    <a:pt x="20859" y="38329"/>
                    <a:pt x="20912" y="38329"/>
                  </a:cubicBezTo>
                  <a:cubicBezTo>
                    <a:pt x="23669" y="38329"/>
                    <a:pt x="27128" y="33953"/>
                    <a:pt x="28898" y="32134"/>
                  </a:cubicBezTo>
                  <a:cubicBezTo>
                    <a:pt x="34186" y="26695"/>
                    <a:pt x="39424" y="19878"/>
                    <a:pt x="40302" y="12108"/>
                  </a:cubicBezTo>
                  <a:cubicBezTo>
                    <a:pt x="40602" y="9577"/>
                    <a:pt x="40151" y="7246"/>
                    <a:pt x="39149" y="5316"/>
                  </a:cubicBezTo>
                  <a:cubicBezTo>
                    <a:pt x="37479" y="2089"/>
                    <a:pt x="34244" y="0"/>
                    <a:pt x="30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2"/>
            <p:cNvSpPr/>
            <p:nvPr/>
          </p:nvSpPr>
          <p:spPr>
            <a:xfrm>
              <a:off x="1737600" y="1521075"/>
              <a:ext cx="327100" cy="321450"/>
            </a:xfrm>
            <a:custGeom>
              <a:rect b="b" l="l" r="r" t="t"/>
              <a:pathLst>
                <a:path extrusionOk="0" h="12858" w="13084">
                  <a:moveTo>
                    <a:pt x="9660" y="0"/>
                  </a:moveTo>
                  <a:cubicBezTo>
                    <a:pt x="8898" y="0"/>
                    <a:pt x="8184" y="378"/>
                    <a:pt x="7470" y="838"/>
                  </a:cubicBezTo>
                  <a:cubicBezTo>
                    <a:pt x="5239" y="2266"/>
                    <a:pt x="3058" y="3770"/>
                    <a:pt x="853" y="5224"/>
                  </a:cubicBezTo>
                  <a:cubicBezTo>
                    <a:pt x="1" y="5775"/>
                    <a:pt x="101" y="7128"/>
                    <a:pt x="1129" y="7404"/>
                  </a:cubicBezTo>
                  <a:cubicBezTo>
                    <a:pt x="2256" y="7730"/>
                    <a:pt x="3434" y="7880"/>
                    <a:pt x="4612" y="7880"/>
                  </a:cubicBezTo>
                  <a:cubicBezTo>
                    <a:pt x="4412" y="9133"/>
                    <a:pt x="4362" y="10387"/>
                    <a:pt x="4462" y="11640"/>
                  </a:cubicBezTo>
                  <a:cubicBezTo>
                    <a:pt x="4513" y="12387"/>
                    <a:pt x="5082" y="12858"/>
                    <a:pt x="5700" y="12858"/>
                  </a:cubicBezTo>
                  <a:cubicBezTo>
                    <a:pt x="5995" y="12858"/>
                    <a:pt x="6301" y="12751"/>
                    <a:pt x="6567" y="12517"/>
                  </a:cubicBezTo>
                  <a:cubicBezTo>
                    <a:pt x="8071" y="11189"/>
                    <a:pt x="9675" y="9910"/>
                    <a:pt x="11104" y="8507"/>
                  </a:cubicBezTo>
                  <a:cubicBezTo>
                    <a:pt x="11830" y="7805"/>
                    <a:pt x="12357" y="6978"/>
                    <a:pt x="12482" y="5976"/>
                  </a:cubicBezTo>
                  <a:cubicBezTo>
                    <a:pt x="12582" y="5148"/>
                    <a:pt x="12307" y="4296"/>
                    <a:pt x="12507" y="3494"/>
                  </a:cubicBezTo>
                  <a:cubicBezTo>
                    <a:pt x="12532" y="3369"/>
                    <a:pt x="12532" y="3219"/>
                    <a:pt x="12532" y="3068"/>
                  </a:cubicBezTo>
                  <a:cubicBezTo>
                    <a:pt x="12557" y="3068"/>
                    <a:pt x="12582" y="3043"/>
                    <a:pt x="12632" y="3018"/>
                  </a:cubicBezTo>
                  <a:cubicBezTo>
                    <a:pt x="12958" y="2843"/>
                    <a:pt x="13084" y="2266"/>
                    <a:pt x="12758" y="2016"/>
                  </a:cubicBezTo>
                  <a:cubicBezTo>
                    <a:pt x="12708" y="1965"/>
                    <a:pt x="12683" y="1940"/>
                    <a:pt x="12632" y="1890"/>
                  </a:cubicBezTo>
                  <a:cubicBezTo>
                    <a:pt x="12457" y="1590"/>
                    <a:pt x="12131" y="1389"/>
                    <a:pt x="11881" y="1113"/>
                  </a:cubicBezTo>
                  <a:cubicBezTo>
                    <a:pt x="11580" y="788"/>
                    <a:pt x="11204" y="487"/>
                    <a:pt x="10778" y="286"/>
                  </a:cubicBezTo>
                  <a:cubicBezTo>
                    <a:pt x="10391" y="85"/>
                    <a:pt x="10020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2"/>
            <p:cNvSpPr/>
            <p:nvPr/>
          </p:nvSpPr>
          <p:spPr>
            <a:xfrm>
              <a:off x="2780850" y="806150"/>
              <a:ext cx="211800" cy="233200"/>
            </a:xfrm>
            <a:custGeom>
              <a:rect b="b" l="l" r="r" t="t"/>
              <a:pathLst>
                <a:path extrusionOk="0" h="9328" w="8472">
                  <a:moveTo>
                    <a:pt x="6568" y="1"/>
                  </a:moveTo>
                  <a:cubicBezTo>
                    <a:pt x="6267" y="1"/>
                    <a:pt x="5985" y="84"/>
                    <a:pt x="5715" y="237"/>
                  </a:cubicBezTo>
                  <a:cubicBezTo>
                    <a:pt x="5364" y="237"/>
                    <a:pt x="5013" y="230"/>
                    <a:pt x="4665" y="230"/>
                  </a:cubicBezTo>
                  <a:cubicBezTo>
                    <a:pt x="4317" y="230"/>
                    <a:pt x="3973" y="237"/>
                    <a:pt x="3634" y="262"/>
                  </a:cubicBezTo>
                  <a:cubicBezTo>
                    <a:pt x="3133" y="312"/>
                    <a:pt x="2632" y="337"/>
                    <a:pt x="2131" y="437"/>
                  </a:cubicBezTo>
                  <a:cubicBezTo>
                    <a:pt x="1955" y="487"/>
                    <a:pt x="1755" y="512"/>
                    <a:pt x="1554" y="587"/>
                  </a:cubicBezTo>
                  <a:cubicBezTo>
                    <a:pt x="1486" y="610"/>
                    <a:pt x="1231" y="716"/>
                    <a:pt x="1223" y="716"/>
                  </a:cubicBezTo>
                  <a:cubicBezTo>
                    <a:pt x="1222" y="716"/>
                    <a:pt x="1224" y="715"/>
                    <a:pt x="1228" y="713"/>
                  </a:cubicBezTo>
                  <a:lnTo>
                    <a:pt x="1228" y="713"/>
                  </a:lnTo>
                  <a:cubicBezTo>
                    <a:pt x="1128" y="763"/>
                    <a:pt x="1028" y="788"/>
                    <a:pt x="953" y="813"/>
                  </a:cubicBezTo>
                  <a:cubicBezTo>
                    <a:pt x="0" y="1139"/>
                    <a:pt x="25" y="2392"/>
                    <a:pt x="953" y="2718"/>
                  </a:cubicBezTo>
                  <a:cubicBezTo>
                    <a:pt x="1028" y="2768"/>
                    <a:pt x="1128" y="2793"/>
                    <a:pt x="1228" y="2843"/>
                  </a:cubicBezTo>
                  <a:cubicBezTo>
                    <a:pt x="1260" y="2853"/>
                    <a:pt x="1278" y="2860"/>
                    <a:pt x="1281" y="2860"/>
                  </a:cubicBezTo>
                  <a:cubicBezTo>
                    <a:pt x="1286" y="2860"/>
                    <a:pt x="1262" y="2847"/>
                    <a:pt x="1203" y="2818"/>
                  </a:cubicBezTo>
                  <a:lnTo>
                    <a:pt x="1203" y="2818"/>
                  </a:lnTo>
                  <a:lnTo>
                    <a:pt x="1504" y="2943"/>
                  </a:lnTo>
                  <a:cubicBezTo>
                    <a:pt x="1680" y="3018"/>
                    <a:pt x="1880" y="3069"/>
                    <a:pt x="2081" y="3094"/>
                  </a:cubicBezTo>
                  <a:cubicBezTo>
                    <a:pt x="2582" y="3219"/>
                    <a:pt x="3108" y="3269"/>
                    <a:pt x="3634" y="3319"/>
                  </a:cubicBezTo>
                  <a:cubicBezTo>
                    <a:pt x="3985" y="3344"/>
                    <a:pt x="4361" y="3344"/>
                    <a:pt x="4737" y="3369"/>
                  </a:cubicBezTo>
                  <a:cubicBezTo>
                    <a:pt x="4712" y="3695"/>
                    <a:pt x="4712" y="4046"/>
                    <a:pt x="4712" y="4372"/>
                  </a:cubicBezTo>
                  <a:cubicBezTo>
                    <a:pt x="4662" y="5174"/>
                    <a:pt x="4587" y="5976"/>
                    <a:pt x="4487" y="6753"/>
                  </a:cubicBezTo>
                  <a:cubicBezTo>
                    <a:pt x="4436" y="7003"/>
                    <a:pt x="4386" y="7254"/>
                    <a:pt x="4386" y="7505"/>
                  </a:cubicBezTo>
                  <a:cubicBezTo>
                    <a:pt x="4436" y="8432"/>
                    <a:pt x="5063" y="9184"/>
                    <a:pt x="5990" y="9309"/>
                  </a:cubicBezTo>
                  <a:cubicBezTo>
                    <a:pt x="6083" y="9321"/>
                    <a:pt x="6176" y="9327"/>
                    <a:pt x="6270" y="9327"/>
                  </a:cubicBezTo>
                  <a:cubicBezTo>
                    <a:pt x="6584" y="9327"/>
                    <a:pt x="6898" y="9257"/>
                    <a:pt x="7168" y="9084"/>
                  </a:cubicBezTo>
                  <a:cubicBezTo>
                    <a:pt x="7594" y="8808"/>
                    <a:pt x="7820" y="8457"/>
                    <a:pt x="7995" y="8006"/>
                  </a:cubicBezTo>
                  <a:cubicBezTo>
                    <a:pt x="8096" y="7755"/>
                    <a:pt x="8121" y="7480"/>
                    <a:pt x="8171" y="7229"/>
                  </a:cubicBezTo>
                  <a:cubicBezTo>
                    <a:pt x="8221" y="6878"/>
                    <a:pt x="8271" y="6527"/>
                    <a:pt x="8321" y="6151"/>
                  </a:cubicBezTo>
                  <a:cubicBezTo>
                    <a:pt x="8371" y="5650"/>
                    <a:pt x="8396" y="5174"/>
                    <a:pt x="8421" y="4673"/>
                  </a:cubicBezTo>
                  <a:cubicBezTo>
                    <a:pt x="8447" y="4196"/>
                    <a:pt x="8447" y="3720"/>
                    <a:pt x="8447" y="3244"/>
                  </a:cubicBezTo>
                  <a:cubicBezTo>
                    <a:pt x="8421" y="2643"/>
                    <a:pt x="8472" y="1891"/>
                    <a:pt x="8271" y="1339"/>
                  </a:cubicBezTo>
                  <a:cubicBezTo>
                    <a:pt x="8046" y="738"/>
                    <a:pt x="7645" y="262"/>
                    <a:pt x="7018" y="61"/>
                  </a:cubicBezTo>
                  <a:cubicBezTo>
                    <a:pt x="6863" y="20"/>
                    <a:pt x="6713" y="1"/>
                    <a:pt x="6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2"/>
            <p:cNvSpPr/>
            <p:nvPr/>
          </p:nvSpPr>
          <p:spPr>
            <a:xfrm>
              <a:off x="2494500" y="957225"/>
              <a:ext cx="278225" cy="282975"/>
            </a:xfrm>
            <a:custGeom>
              <a:rect b="b" l="l" r="r" t="t"/>
              <a:pathLst>
                <a:path extrusionOk="0" h="11319" w="11129">
                  <a:moveTo>
                    <a:pt x="3202" y="1"/>
                  </a:moveTo>
                  <a:cubicBezTo>
                    <a:pt x="2778" y="1"/>
                    <a:pt x="2367" y="72"/>
                    <a:pt x="1981" y="234"/>
                  </a:cubicBezTo>
                  <a:cubicBezTo>
                    <a:pt x="702" y="760"/>
                    <a:pt x="1" y="2013"/>
                    <a:pt x="702" y="3341"/>
                  </a:cubicBezTo>
                  <a:cubicBezTo>
                    <a:pt x="2006" y="5672"/>
                    <a:pt x="5540" y="5497"/>
                    <a:pt x="5514" y="8705"/>
                  </a:cubicBezTo>
                  <a:cubicBezTo>
                    <a:pt x="5514" y="9958"/>
                    <a:pt x="6342" y="10785"/>
                    <a:pt x="7444" y="11236"/>
                  </a:cubicBezTo>
                  <a:cubicBezTo>
                    <a:pt x="7620" y="11311"/>
                    <a:pt x="7921" y="11311"/>
                    <a:pt x="8121" y="11311"/>
                  </a:cubicBezTo>
                  <a:cubicBezTo>
                    <a:pt x="8173" y="11316"/>
                    <a:pt x="8226" y="11319"/>
                    <a:pt x="8280" y="11319"/>
                  </a:cubicBezTo>
                  <a:cubicBezTo>
                    <a:pt x="9318" y="11319"/>
                    <a:pt x="10462" y="10408"/>
                    <a:pt x="10652" y="9407"/>
                  </a:cubicBezTo>
                  <a:cubicBezTo>
                    <a:pt x="11129" y="6950"/>
                    <a:pt x="10352" y="4519"/>
                    <a:pt x="8597" y="2740"/>
                  </a:cubicBezTo>
                  <a:cubicBezTo>
                    <a:pt x="7363" y="1505"/>
                    <a:pt x="5148" y="1"/>
                    <a:pt x="3202" y="1"/>
                  </a:cubicBezTo>
                  <a:close/>
                </a:path>
              </a:pathLst>
            </a:custGeom>
            <a:solidFill>
              <a:srgbClr val="F4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2"/>
            <p:cNvSpPr/>
            <p:nvPr/>
          </p:nvSpPr>
          <p:spPr>
            <a:xfrm>
              <a:off x="2605400" y="1293225"/>
              <a:ext cx="146050" cy="142225"/>
            </a:xfrm>
            <a:custGeom>
              <a:rect b="b" l="l" r="r" t="t"/>
              <a:pathLst>
                <a:path extrusionOk="0" h="5689" w="5842">
                  <a:moveTo>
                    <a:pt x="515" y="2006"/>
                  </a:moveTo>
                  <a:cubicBezTo>
                    <a:pt x="479" y="2081"/>
                    <a:pt x="446" y="2157"/>
                    <a:pt x="427" y="2232"/>
                  </a:cubicBezTo>
                  <a:cubicBezTo>
                    <a:pt x="456" y="2159"/>
                    <a:pt x="486" y="2085"/>
                    <a:pt x="515" y="2006"/>
                  </a:cubicBezTo>
                  <a:close/>
                  <a:moveTo>
                    <a:pt x="2863" y="1"/>
                  </a:moveTo>
                  <a:cubicBezTo>
                    <a:pt x="2521" y="1"/>
                    <a:pt x="2179" y="83"/>
                    <a:pt x="1880" y="252"/>
                  </a:cubicBezTo>
                  <a:cubicBezTo>
                    <a:pt x="1429" y="528"/>
                    <a:pt x="1129" y="904"/>
                    <a:pt x="853" y="1355"/>
                  </a:cubicBezTo>
                  <a:cubicBezTo>
                    <a:pt x="728" y="1506"/>
                    <a:pt x="652" y="1656"/>
                    <a:pt x="577" y="1831"/>
                  </a:cubicBezTo>
                  <a:cubicBezTo>
                    <a:pt x="557" y="1893"/>
                    <a:pt x="536" y="1951"/>
                    <a:pt x="515" y="2006"/>
                  </a:cubicBezTo>
                  <a:lnTo>
                    <a:pt x="515" y="2006"/>
                  </a:lnTo>
                  <a:cubicBezTo>
                    <a:pt x="527" y="1981"/>
                    <a:pt x="540" y="1956"/>
                    <a:pt x="552" y="1932"/>
                  </a:cubicBezTo>
                  <a:lnTo>
                    <a:pt x="552" y="1932"/>
                  </a:lnTo>
                  <a:cubicBezTo>
                    <a:pt x="502" y="2207"/>
                    <a:pt x="276" y="2458"/>
                    <a:pt x="201" y="2734"/>
                  </a:cubicBezTo>
                  <a:cubicBezTo>
                    <a:pt x="1" y="3285"/>
                    <a:pt x="151" y="4012"/>
                    <a:pt x="427" y="4513"/>
                  </a:cubicBezTo>
                  <a:cubicBezTo>
                    <a:pt x="728" y="5039"/>
                    <a:pt x="1179" y="5415"/>
                    <a:pt x="1755" y="5591"/>
                  </a:cubicBezTo>
                  <a:cubicBezTo>
                    <a:pt x="1991" y="5658"/>
                    <a:pt x="2217" y="5689"/>
                    <a:pt x="2433" y="5689"/>
                  </a:cubicBezTo>
                  <a:cubicBezTo>
                    <a:pt x="4722" y="5689"/>
                    <a:pt x="5842" y="2179"/>
                    <a:pt x="4261" y="553"/>
                  </a:cubicBezTo>
                  <a:cubicBezTo>
                    <a:pt x="3899" y="190"/>
                    <a:pt x="3381" y="1"/>
                    <a:pt x="2863" y="1"/>
                  </a:cubicBezTo>
                  <a:close/>
                </a:path>
              </a:pathLst>
            </a:custGeom>
            <a:solidFill>
              <a:srgbClr val="F4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2"/>
            <p:cNvSpPr/>
            <p:nvPr/>
          </p:nvSpPr>
          <p:spPr>
            <a:xfrm>
              <a:off x="1844125" y="1631350"/>
              <a:ext cx="121575" cy="135375"/>
            </a:xfrm>
            <a:custGeom>
              <a:rect b="b" l="l" r="r" t="t"/>
              <a:pathLst>
                <a:path extrusionOk="0" h="5415" w="4863">
                  <a:moveTo>
                    <a:pt x="3614" y="0"/>
                  </a:moveTo>
                  <a:cubicBezTo>
                    <a:pt x="3480" y="0"/>
                    <a:pt x="3350" y="18"/>
                    <a:pt x="3209" y="36"/>
                  </a:cubicBezTo>
                  <a:cubicBezTo>
                    <a:pt x="2833" y="61"/>
                    <a:pt x="2457" y="86"/>
                    <a:pt x="2106" y="136"/>
                  </a:cubicBezTo>
                  <a:cubicBezTo>
                    <a:pt x="1730" y="161"/>
                    <a:pt x="1354" y="211"/>
                    <a:pt x="978" y="261"/>
                  </a:cubicBezTo>
                  <a:cubicBezTo>
                    <a:pt x="777" y="286"/>
                    <a:pt x="577" y="311"/>
                    <a:pt x="376" y="387"/>
                  </a:cubicBezTo>
                  <a:cubicBezTo>
                    <a:pt x="201" y="462"/>
                    <a:pt x="0" y="637"/>
                    <a:pt x="76" y="838"/>
                  </a:cubicBezTo>
                  <a:cubicBezTo>
                    <a:pt x="201" y="1214"/>
                    <a:pt x="652" y="1314"/>
                    <a:pt x="1003" y="1389"/>
                  </a:cubicBezTo>
                  <a:cubicBezTo>
                    <a:pt x="1404" y="1489"/>
                    <a:pt x="1805" y="1514"/>
                    <a:pt x="2206" y="1565"/>
                  </a:cubicBezTo>
                  <a:lnTo>
                    <a:pt x="2933" y="1565"/>
                  </a:lnTo>
                  <a:cubicBezTo>
                    <a:pt x="2858" y="1715"/>
                    <a:pt x="2808" y="1865"/>
                    <a:pt x="2757" y="1991"/>
                  </a:cubicBezTo>
                  <a:cubicBezTo>
                    <a:pt x="2657" y="2316"/>
                    <a:pt x="2557" y="2617"/>
                    <a:pt x="2457" y="2943"/>
                  </a:cubicBezTo>
                  <a:cubicBezTo>
                    <a:pt x="2381" y="3244"/>
                    <a:pt x="2306" y="3545"/>
                    <a:pt x="2256" y="3845"/>
                  </a:cubicBezTo>
                  <a:cubicBezTo>
                    <a:pt x="2131" y="4321"/>
                    <a:pt x="2081" y="4848"/>
                    <a:pt x="2482" y="5224"/>
                  </a:cubicBezTo>
                  <a:cubicBezTo>
                    <a:pt x="2601" y="5343"/>
                    <a:pt x="2782" y="5415"/>
                    <a:pt x="2965" y="5415"/>
                  </a:cubicBezTo>
                  <a:cubicBezTo>
                    <a:pt x="3013" y="5415"/>
                    <a:pt x="3061" y="5410"/>
                    <a:pt x="3108" y="5399"/>
                  </a:cubicBezTo>
                  <a:cubicBezTo>
                    <a:pt x="3584" y="5224"/>
                    <a:pt x="3810" y="4823"/>
                    <a:pt x="3910" y="4347"/>
                  </a:cubicBezTo>
                  <a:cubicBezTo>
                    <a:pt x="3985" y="4046"/>
                    <a:pt x="4086" y="3720"/>
                    <a:pt x="4136" y="3394"/>
                  </a:cubicBezTo>
                  <a:cubicBezTo>
                    <a:pt x="4186" y="3093"/>
                    <a:pt x="4236" y="2768"/>
                    <a:pt x="4286" y="2442"/>
                  </a:cubicBezTo>
                  <a:cubicBezTo>
                    <a:pt x="4336" y="2116"/>
                    <a:pt x="4386" y="1690"/>
                    <a:pt x="4236" y="1339"/>
                  </a:cubicBezTo>
                  <a:cubicBezTo>
                    <a:pt x="4386" y="1289"/>
                    <a:pt x="4487" y="1189"/>
                    <a:pt x="4612" y="1088"/>
                  </a:cubicBezTo>
                  <a:cubicBezTo>
                    <a:pt x="4863" y="838"/>
                    <a:pt x="4813" y="362"/>
                    <a:pt x="4512" y="211"/>
                  </a:cubicBezTo>
                  <a:cubicBezTo>
                    <a:pt x="4473" y="192"/>
                    <a:pt x="4267" y="111"/>
                    <a:pt x="4236" y="100"/>
                  </a:cubicBezTo>
                  <a:lnTo>
                    <a:pt x="4236" y="100"/>
                  </a:lnTo>
                  <a:cubicBezTo>
                    <a:pt x="4076" y="33"/>
                    <a:pt x="3976" y="11"/>
                    <a:pt x="3785" y="11"/>
                  </a:cubicBezTo>
                  <a:cubicBezTo>
                    <a:pt x="3726" y="3"/>
                    <a:pt x="3670" y="0"/>
                    <a:pt x="3614" y="0"/>
                  </a:cubicBezTo>
                  <a:close/>
                </a:path>
              </a:pathLst>
            </a:custGeom>
            <a:solidFill>
              <a:srgbClr val="E83D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2"/>
            <p:cNvSpPr/>
            <p:nvPr/>
          </p:nvSpPr>
          <p:spPr>
            <a:xfrm>
              <a:off x="1902400" y="1566275"/>
              <a:ext cx="119700" cy="153475"/>
            </a:xfrm>
            <a:custGeom>
              <a:rect b="b" l="l" r="r" t="t"/>
              <a:pathLst>
                <a:path extrusionOk="0" h="6139" w="4788">
                  <a:moveTo>
                    <a:pt x="2231" y="0"/>
                  </a:moveTo>
                  <a:cubicBezTo>
                    <a:pt x="1697" y="0"/>
                    <a:pt x="1149" y="37"/>
                    <a:pt x="602" y="57"/>
                  </a:cubicBezTo>
                  <a:cubicBezTo>
                    <a:pt x="301" y="57"/>
                    <a:pt x="76" y="283"/>
                    <a:pt x="25" y="559"/>
                  </a:cubicBezTo>
                  <a:cubicBezTo>
                    <a:pt x="0" y="809"/>
                    <a:pt x="151" y="1160"/>
                    <a:pt x="451" y="1185"/>
                  </a:cubicBezTo>
                  <a:cubicBezTo>
                    <a:pt x="1153" y="1285"/>
                    <a:pt x="1855" y="1436"/>
                    <a:pt x="2557" y="1486"/>
                  </a:cubicBezTo>
                  <a:cubicBezTo>
                    <a:pt x="2780" y="1506"/>
                    <a:pt x="3019" y="1543"/>
                    <a:pt x="3249" y="1543"/>
                  </a:cubicBezTo>
                  <a:cubicBezTo>
                    <a:pt x="3303" y="1543"/>
                    <a:pt x="3356" y="1541"/>
                    <a:pt x="3409" y="1536"/>
                  </a:cubicBezTo>
                  <a:cubicBezTo>
                    <a:pt x="3484" y="1536"/>
                    <a:pt x="3534" y="1511"/>
                    <a:pt x="3609" y="1511"/>
                  </a:cubicBezTo>
                  <a:cubicBezTo>
                    <a:pt x="3584" y="1511"/>
                    <a:pt x="3584" y="1536"/>
                    <a:pt x="3584" y="1536"/>
                  </a:cubicBezTo>
                  <a:cubicBezTo>
                    <a:pt x="3409" y="1787"/>
                    <a:pt x="3384" y="2163"/>
                    <a:pt x="3334" y="2463"/>
                  </a:cubicBezTo>
                  <a:cubicBezTo>
                    <a:pt x="3258" y="2764"/>
                    <a:pt x="3208" y="3065"/>
                    <a:pt x="3108" y="3366"/>
                  </a:cubicBezTo>
                  <a:cubicBezTo>
                    <a:pt x="3008" y="3741"/>
                    <a:pt x="2933" y="4092"/>
                    <a:pt x="2908" y="4493"/>
                  </a:cubicBezTo>
                  <a:cubicBezTo>
                    <a:pt x="2832" y="4995"/>
                    <a:pt x="2832" y="5496"/>
                    <a:pt x="3183" y="5897"/>
                  </a:cubicBezTo>
                  <a:cubicBezTo>
                    <a:pt x="3339" y="6063"/>
                    <a:pt x="3546" y="6139"/>
                    <a:pt x="3753" y="6139"/>
                  </a:cubicBezTo>
                  <a:cubicBezTo>
                    <a:pt x="4046" y="6139"/>
                    <a:pt x="4340" y="5986"/>
                    <a:pt x="4487" y="5721"/>
                  </a:cubicBezTo>
                  <a:cubicBezTo>
                    <a:pt x="4712" y="5345"/>
                    <a:pt x="4612" y="4869"/>
                    <a:pt x="4662" y="4418"/>
                  </a:cubicBezTo>
                  <a:cubicBezTo>
                    <a:pt x="4712" y="4092"/>
                    <a:pt x="4737" y="3741"/>
                    <a:pt x="4762" y="3416"/>
                  </a:cubicBezTo>
                  <a:cubicBezTo>
                    <a:pt x="4787" y="2739"/>
                    <a:pt x="4762" y="1661"/>
                    <a:pt x="4010" y="1361"/>
                  </a:cubicBezTo>
                  <a:cubicBezTo>
                    <a:pt x="4111" y="1310"/>
                    <a:pt x="4186" y="1210"/>
                    <a:pt x="4236" y="1085"/>
                  </a:cubicBezTo>
                  <a:cubicBezTo>
                    <a:pt x="4386" y="659"/>
                    <a:pt x="3985" y="283"/>
                    <a:pt x="3609" y="132"/>
                  </a:cubicBezTo>
                  <a:cubicBezTo>
                    <a:pt x="3284" y="32"/>
                    <a:pt x="2958" y="32"/>
                    <a:pt x="2607" y="7"/>
                  </a:cubicBezTo>
                  <a:cubicBezTo>
                    <a:pt x="2482" y="2"/>
                    <a:pt x="2357" y="0"/>
                    <a:pt x="2231" y="0"/>
                  </a:cubicBezTo>
                  <a:close/>
                </a:path>
              </a:pathLst>
            </a:custGeom>
            <a:solidFill>
              <a:srgbClr val="E83D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2"/>
            <p:cNvSpPr/>
            <p:nvPr/>
          </p:nvSpPr>
          <p:spPr>
            <a:xfrm>
              <a:off x="1882975" y="1384925"/>
              <a:ext cx="422075" cy="330050"/>
            </a:xfrm>
            <a:custGeom>
              <a:rect b="b" l="l" r="r" t="t"/>
              <a:pathLst>
                <a:path extrusionOk="0" h="13202" w="16883">
                  <a:moveTo>
                    <a:pt x="16322" y="1"/>
                  </a:moveTo>
                  <a:cubicBezTo>
                    <a:pt x="16240" y="1"/>
                    <a:pt x="16153" y="22"/>
                    <a:pt x="16066" y="68"/>
                  </a:cubicBezTo>
                  <a:cubicBezTo>
                    <a:pt x="13359" y="1572"/>
                    <a:pt x="10903" y="3552"/>
                    <a:pt x="8421" y="5432"/>
                  </a:cubicBezTo>
                  <a:cubicBezTo>
                    <a:pt x="7143" y="6384"/>
                    <a:pt x="5890" y="7336"/>
                    <a:pt x="4612" y="8314"/>
                  </a:cubicBezTo>
                  <a:cubicBezTo>
                    <a:pt x="3985" y="8790"/>
                    <a:pt x="3359" y="9266"/>
                    <a:pt x="2707" y="9767"/>
                  </a:cubicBezTo>
                  <a:cubicBezTo>
                    <a:pt x="2381" y="10018"/>
                    <a:pt x="2056" y="10269"/>
                    <a:pt x="1730" y="10519"/>
                  </a:cubicBezTo>
                  <a:cubicBezTo>
                    <a:pt x="1479" y="10695"/>
                    <a:pt x="1178" y="11021"/>
                    <a:pt x="903" y="11146"/>
                  </a:cubicBezTo>
                  <a:cubicBezTo>
                    <a:pt x="376" y="11346"/>
                    <a:pt x="0" y="11848"/>
                    <a:pt x="176" y="12424"/>
                  </a:cubicBezTo>
                  <a:cubicBezTo>
                    <a:pt x="279" y="12838"/>
                    <a:pt x="726" y="13202"/>
                    <a:pt x="1175" y="13202"/>
                  </a:cubicBezTo>
                  <a:cubicBezTo>
                    <a:pt x="1269" y="13202"/>
                    <a:pt x="1363" y="13186"/>
                    <a:pt x="1454" y="13151"/>
                  </a:cubicBezTo>
                  <a:cubicBezTo>
                    <a:pt x="2231" y="12850"/>
                    <a:pt x="2858" y="12249"/>
                    <a:pt x="3534" y="11747"/>
                  </a:cubicBezTo>
                  <a:cubicBezTo>
                    <a:pt x="4186" y="11246"/>
                    <a:pt x="4838" y="10745"/>
                    <a:pt x="5514" y="10244"/>
                  </a:cubicBezTo>
                  <a:cubicBezTo>
                    <a:pt x="6868" y="9191"/>
                    <a:pt x="8246" y="8163"/>
                    <a:pt x="9599" y="7111"/>
                  </a:cubicBezTo>
                  <a:cubicBezTo>
                    <a:pt x="10903" y="6108"/>
                    <a:pt x="12231" y="5106"/>
                    <a:pt x="13509" y="4053"/>
                  </a:cubicBezTo>
                  <a:cubicBezTo>
                    <a:pt x="14136" y="3527"/>
                    <a:pt x="14787" y="3000"/>
                    <a:pt x="15414" y="2474"/>
                  </a:cubicBezTo>
                  <a:cubicBezTo>
                    <a:pt x="15965" y="1998"/>
                    <a:pt x="16717" y="1447"/>
                    <a:pt x="16843" y="670"/>
                  </a:cubicBezTo>
                  <a:cubicBezTo>
                    <a:pt x="16882" y="311"/>
                    <a:pt x="16638" y="1"/>
                    <a:pt x="16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2"/>
            <p:cNvSpPr/>
            <p:nvPr/>
          </p:nvSpPr>
          <p:spPr>
            <a:xfrm>
              <a:off x="2294000" y="1421075"/>
              <a:ext cx="650" cy="2525"/>
            </a:xfrm>
            <a:custGeom>
              <a:rect b="b" l="l" r="r" t="t"/>
              <a:pathLst>
                <a:path extrusionOk="0" h="101" w="26">
                  <a:moveTo>
                    <a:pt x="26" y="101"/>
                  </a:moveTo>
                  <a:cubicBezTo>
                    <a:pt x="1" y="76"/>
                    <a:pt x="1" y="26"/>
                    <a:pt x="1" y="1"/>
                  </a:cubicBezTo>
                  <a:cubicBezTo>
                    <a:pt x="1" y="26"/>
                    <a:pt x="1" y="76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lose/>
                </a:path>
              </a:pathLst>
            </a:custGeom>
            <a:solidFill>
              <a:srgbClr val="C91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2"/>
            <p:cNvSpPr/>
            <p:nvPr/>
          </p:nvSpPr>
          <p:spPr>
            <a:xfrm>
              <a:off x="2233850" y="1313800"/>
              <a:ext cx="125975" cy="183750"/>
            </a:xfrm>
            <a:custGeom>
              <a:rect b="b" l="l" r="r" t="t"/>
              <a:pathLst>
                <a:path extrusionOk="0" h="7350" w="5039">
                  <a:moveTo>
                    <a:pt x="843" y="0"/>
                  </a:moveTo>
                  <a:cubicBezTo>
                    <a:pt x="725" y="0"/>
                    <a:pt x="610" y="24"/>
                    <a:pt x="502" y="81"/>
                  </a:cubicBezTo>
                  <a:cubicBezTo>
                    <a:pt x="176" y="156"/>
                    <a:pt x="1" y="457"/>
                    <a:pt x="101" y="783"/>
                  </a:cubicBezTo>
                  <a:cubicBezTo>
                    <a:pt x="126" y="1134"/>
                    <a:pt x="452" y="1434"/>
                    <a:pt x="702" y="1660"/>
                  </a:cubicBezTo>
                  <a:cubicBezTo>
                    <a:pt x="953" y="1886"/>
                    <a:pt x="1153" y="2136"/>
                    <a:pt x="1379" y="2387"/>
                  </a:cubicBezTo>
                  <a:cubicBezTo>
                    <a:pt x="1479" y="2487"/>
                    <a:pt x="1580" y="2612"/>
                    <a:pt x="1680" y="2713"/>
                  </a:cubicBezTo>
                  <a:cubicBezTo>
                    <a:pt x="1705" y="2738"/>
                    <a:pt x="1780" y="2863"/>
                    <a:pt x="1780" y="2863"/>
                  </a:cubicBezTo>
                  <a:cubicBezTo>
                    <a:pt x="1830" y="2913"/>
                    <a:pt x="1855" y="2963"/>
                    <a:pt x="1905" y="3013"/>
                  </a:cubicBezTo>
                  <a:cubicBezTo>
                    <a:pt x="1981" y="3164"/>
                    <a:pt x="2056" y="3314"/>
                    <a:pt x="2131" y="3464"/>
                  </a:cubicBezTo>
                  <a:cubicBezTo>
                    <a:pt x="2149" y="3482"/>
                    <a:pt x="2204" y="3639"/>
                    <a:pt x="2208" y="3639"/>
                  </a:cubicBezTo>
                  <a:cubicBezTo>
                    <a:pt x="2210" y="3639"/>
                    <a:pt x="2203" y="3613"/>
                    <a:pt x="2181" y="3540"/>
                  </a:cubicBezTo>
                  <a:lnTo>
                    <a:pt x="2181" y="3540"/>
                  </a:lnTo>
                  <a:cubicBezTo>
                    <a:pt x="2206" y="3615"/>
                    <a:pt x="2231" y="3690"/>
                    <a:pt x="2256" y="3740"/>
                  </a:cubicBezTo>
                  <a:cubicBezTo>
                    <a:pt x="2306" y="3891"/>
                    <a:pt x="2356" y="4041"/>
                    <a:pt x="2382" y="4166"/>
                  </a:cubicBezTo>
                  <a:cubicBezTo>
                    <a:pt x="2382" y="4191"/>
                    <a:pt x="2382" y="4241"/>
                    <a:pt x="2407" y="4292"/>
                  </a:cubicBezTo>
                  <a:cubicBezTo>
                    <a:pt x="2407" y="4284"/>
                    <a:pt x="2407" y="4278"/>
                    <a:pt x="2407" y="4278"/>
                  </a:cubicBezTo>
                  <a:cubicBezTo>
                    <a:pt x="2409" y="4278"/>
                    <a:pt x="2414" y="4305"/>
                    <a:pt x="2432" y="4392"/>
                  </a:cubicBezTo>
                  <a:cubicBezTo>
                    <a:pt x="2432" y="4542"/>
                    <a:pt x="2432" y="4693"/>
                    <a:pt x="2432" y="4843"/>
                  </a:cubicBezTo>
                  <a:cubicBezTo>
                    <a:pt x="2432" y="4893"/>
                    <a:pt x="2407" y="4993"/>
                    <a:pt x="2407" y="5043"/>
                  </a:cubicBezTo>
                  <a:cubicBezTo>
                    <a:pt x="2407" y="5094"/>
                    <a:pt x="2407" y="5119"/>
                    <a:pt x="2407" y="5169"/>
                  </a:cubicBezTo>
                  <a:cubicBezTo>
                    <a:pt x="2382" y="5194"/>
                    <a:pt x="2382" y="5194"/>
                    <a:pt x="2382" y="5219"/>
                  </a:cubicBezTo>
                  <a:cubicBezTo>
                    <a:pt x="2382" y="5244"/>
                    <a:pt x="2382" y="5244"/>
                    <a:pt x="2382" y="5244"/>
                  </a:cubicBezTo>
                  <a:cubicBezTo>
                    <a:pt x="2356" y="5369"/>
                    <a:pt x="2331" y="5470"/>
                    <a:pt x="2331" y="5595"/>
                  </a:cubicBezTo>
                  <a:cubicBezTo>
                    <a:pt x="2306" y="5670"/>
                    <a:pt x="2281" y="5871"/>
                    <a:pt x="2281" y="6021"/>
                  </a:cubicBezTo>
                  <a:cubicBezTo>
                    <a:pt x="2256" y="6171"/>
                    <a:pt x="2256" y="6322"/>
                    <a:pt x="2306" y="6447"/>
                  </a:cubicBezTo>
                  <a:cubicBezTo>
                    <a:pt x="2331" y="6497"/>
                    <a:pt x="2331" y="6522"/>
                    <a:pt x="2356" y="6547"/>
                  </a:cubicBezTo>
                  <a:cubicBezTo>
                    <a:pt x="2356" y="6572"/>
                    <a:pt x="2356" y="6597"/>
                    <a:pt x="2356" y="6647"/>
                  </a:cubicBezTo>
                  <a:cubicBezTo>
                    <a:pt x="2380" y="6764"/>
                    <a:pt x="2425" y="6859"/>
                    <a:pt x="2471" y="6952"/>
                  </a:cubicBezTo>
                  <a:lnTo>
                    <a:pt x="2471" y="6952"/>
                  </a:lnTo>
                  <a:cubicBezTo>
                    <a:pt x="2473" y="6967"/>
                    <a:pt x="2482" y="7009"/>
                    <a:pt x="2482" y="7023"/>
                  </a:cubicBezTo>
                  <a:cubicBezTo>
                    <a:pt x="2482" y="7124"/>
                    <a:pt x="2607" y="7249"/>
                    <a:pt x="2707" y="7274"/>
                  </a:cubicBezTo>
                  <a:cubicBezTo>
                    <a:pt x="2858" y="7299"/>
                    <a:pt x="3008" y="7349"/>
                    <a:pt x="3158" y="7349"/>
                  </a:cubicBezTo>
                  <a:cubicBezTo>
                    <a:pt x="3384" y="7349"/>
                    <a:pt x="3434" y="7274"/>
                    <a:pt x="3635" y="7199"/>
                  </a:cubicBezTo>
                  <a:lnTo>
                    <a:pt x="3635" y="7199"/>
                  </a:lnTo>
                  <a:cubicBezTo>
                    <a:pt x="3620" y="7228"/>
                    <a:pt x="3614" y="7240"/>
                    <a:pt x="3616" y="7240"/>
                  </a:cubicBezTo>
                  <a:cubicBezTo>
                    <a:pt x="3618" y="7240"/>
                    <a:pt x="3624" y="7234"/>
                    <a:pt x="3635" y="7224"/>
                  </a:cubicBezTo>
                  <a:cubicBezTo>
                    <a:pt x="3760" y="7224"/>
                    <a:pt x="3835" y="7174"/>
                    <a:pt x="3935" y="7124"/>
                  </a:cubicBezTo>
                  <a:cubicBezTo>
                    <a:pt x="4128" y="7017"/>
                    <a:pt x="4192" y="6874"/>
                    <a:pt x="4316" y="6725"/>
                  </a:cubicBezTo>
                  <a:lnTo>
                    <a:pt x="4316" y="6725"/>
                  </a:lnTo>
                  <a:cubicBezTo>
                    <a:pt x="4304" y="6740"/>
                    <a:pt x="4301" y="6748"/>
                    <a:pt x="4305" y="6748"/>
                  </a:cubicBezTo>
                  <a:cubicBezTo>
                    <a:pt x="4309" y="6748"/>
                    <a:pt x="4320" y="6739"/>
                    <a:pt x="4336" y="6723"/>
                  </a:cubicBezTo>
                  <a:cubicBezTo>
                    <a:pt x="4437" y="6647"/>
                    <a:pt x="4512" y="6572"/>
                    <a:pt x="4562" y="6447"/>
                  </a:cubicBezTo>
                  <a:cubicBezTo>
                    <a:pt x="4687" y="6246"/>
                    <a:pt x="4788" y="5996"/>
                    <a:pt x="4838" y="5745"/>
                  </a:cubicBezTo>
                  <a:cubicBezTo>
                    <a:pt x="5038" y="4918"/>
                    <a:pt x="4913" y="3966"/>
                    <a:pt x="4612" y="3189"/>
                  </a:cubicBezTo>
                  <a:cubicBezTo>
                    <a:pt x="4261" y="2362"/>
                    <a:pt x="3710" y="1635"/>
                    <a:pt x="3008" y="1058"/>
                  </a:cubicBezTo>
                  <a:cubicBezTo>
                    <a:pt x="2632" y="758"/>
                    <a:pt x="2256" y="532"/>
                    <a:pt x="1855" y="332"/>
                  </a:cubicBezTo>
                  <a:cubicBezTo>
                    <a:pt x="1556" y="201"/>
                    <a:pt x="1187" y="0"/>
                    <a:pt x="843" y="0"/>
                  </a:cubicBezTo>
                  <a:close/>
                </a:path>
              </a:pathLst>
            </a:custGeom>
            <a:solidFill>
              <a:srgbClr val="C91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7" name="Google Shape;517;p82" title="女嘉宾入场（如有需要）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175" y="43172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145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4" name="Google Shape;1444;p146"/>
          <p:cNvGrpSpPr/>
          <p:nvPr/>
        </p:nvGrpSpPr>
        <p:grpSpPr>
          <a:xfrm rot="-981899">
            <a:off x="537473" y="345098"/>
            <a:ext cx="854102" cy="1401641"/>
            <a:chOff x="1650525" y="719300"/>
            <a:chExt cx="1247525" cy="2047275"/>
          </a:xfrm>
        </p:grpSpPr>
        <p:sp>
          <p:nvSpPr>
            <p:cNvPr id="1445" name="Google Shape;1445;p146"/>
            <p:cNvSpPr/>
            <p:nvPr/>
          </p:nvSpPr>
          <p:spPr>
            <a:xfrm>
              <a:off x="1650525" y="719300"/>
              <a:ext cx="1247525" cy="2047275"/>
            </a:xfrm>
            <a:custGeom>
              <a:rect b="b" l="l" r="r" t="t"/>
              <a:pathLst>
                <a:path extrusionOk="0" h="81891" w="49901">
                  <a:moveTo>
                    <a:pt x="35216" y="1"/>
                  </a:moveTo>
                  <a:cubicBezTo>
                    <a:pt x="32223" y="1"/>
                    <a:pt x="29693" y="1431"/>
                    <a:pt x="27845" y="2457"/>
                  </a:cubicBezTo>
                  <a:cubicBezTo>
                    <a:pt x="26567" y="3184"/>
                    <a:pt x="25514" y="4187"/>
                    <a:pt x="24512" y="5264"/>
                  </a:cubicBezTo>
                  <a:cubicBezTo>
                    <a:pt x="22122" y="2897"/>
                    <a:pt x="18640" y="335"/>
                    <a:pt x="13788" y="335"/>
                  </a:cubicBezTo>
                  <a:cubicBezTo>
                    <a:pt x="13143" y="335"/>
                    <a:pt x="12474" y="380"/>
                    <a:pt x="11780" y="477"/>
                  </a:cubicBezTo>
                  <a:cubicBezTo>
                    <a:pt x="8847" y="878"/>
                    <a:pt x="6316" y="2056"/>
                    <a:pt x="4286" y="3936"/>
                  </a:cubicBezTo>
                  <a:cubicBezTo>
                    <a:pt x="1830" y="6217"/>
                    <a:pt x="1028" y="9249"/>
                    <a:pt x="577" y="11906"/>
                  </a:cubicBezTo>
                  <a:cubicBezTo>
                    <a:pt x="0" y="15214"/>
                    <a:pt x="351" y="18397"/>
                    <a:pt x="1579" y="21380"/>
                  </a:cubicBezTo>
                  <a:cubicBezTo>
                    <a:pt x="2556" y="23761"/>
                    <a:pt x="3785" y="26468"/>
                    <a:pt x="6065" y="28623"/>
                  </a:cubicBezTo>
                  <a:cubicBezTo>
                    <a:pt x="6567" y="29099"/>
                    <a:pt x="7018" y="29651"/>
                    <a:pt x="7519" y="30227"/>
                  </a:cubicBezTo>
                  <a:cubicBezTo>
                    <a:pt x="8371" y="31229"/>
                    <a:pt x="9248" y="32257"/>
                    <a:pt x="10426" y="33109"/>
                  </a:cubicBezTo>
                  <a:cubicBezTo>
                    <a:pt x="12331" y="34488"/>
                    <a:pt x="14110" y="35991"/>
                    <a:pt x="15740" y="37420"/>
                  </a:cubicBezTo>
                  <a:cubicBezTo>
                    <a:pt x="17268" y="38748"/>
                    <a:pt x="18973" y="39676"/>
                    <a:pt x="20627" y="40553"/>
                  </a:cubicBezTo>
                  <a:cubicBezTo>
                    <a:pt x="20652" y="40553"/>
                    <a:pt x="20652" y="40553"/>
                    <a:pt x="20677" y="40578"/>
                  </a:cubicBezTo>
                  <a:cubicBezTo>
                    <a:pt x="20652" y="40603"/>
                    <a:pt x="20627" y="40628"/>
                    <a:pt x="20602" y="40653"/>
                  </a:cubicBezTo>
                  <a:cubicBezTo>
                    <a:pt x="20025" y="41555"/>
                    <a:pt x="19850" y="42433"/>
                    <a:pt x="20126" y="43285"/>
                  </a:cubicBezTo>
                  <a:cubicBezTo>
                    <a:pt x="20201" y="43435"/>
                    <a:pt x="20276" y="43610"/>
                    <a:pt x="20351" y="43761"/>
                  </a:cubicBezTo>
                  <a:cubicBezTo>
                    <a:pt x="19850" y="44964"/>
                    <a:pt x="19549" y="46092"/>
                    <a:pt x="19449" y="47270"/>
                  </a:cubicBezTo>
                  <a:cubicBezTo>
                    <a:pt x="19123" y="50578"/>
                    <a:pt x="19900" y="53786"/>
                    <a:pt x="21755" y="56794"/>
                  </a:cubicBezTo>
                  <a:lnTo>
                    <a:pt x="22005" y="57220"/>
                  </a:lnTo>
                  <a:cubicBezTo>
                    <a:pt x="22607" y="58172"/>
                    <a:pt x="23158" y="59074"/>
                    <a:pt x="23559" y="60002"/>
                  </a:cubicBezTo>
                  <a:cubicBezTo>
                    <a:pt x="24211" y="61530"/>
                    <a:pt x="24060" y="62182"/>
                    <a:pt x="23810" y="62683"/>
                  </a:cubicBezTo>
                  <a:cubicBezTo>
                    <a:pt x="23409" y="63435"/>
                    <a:pt x="22933" y="64187"/>
                    <a:pt x="22406" y="64964"/>
                  </a:cubicBezTo>
                  <a:lnTo>
                    <a:pt x="22231" y="65240"/>
                  </a:lnTo>
                  <a:cubicBezTo>
                    <a:pt x="19273" y="69801"/>
                    <a:pt x="19449" y="75365"/>
                    <a:pt x="22657" y="79751"/>
                  </a:cubicBezTo>
                  <a:cubicBezTo>
                    <a:pt x="22933" y="80127"/>
                    <a:pt x="23208" y="80503"/>
                    <a:pt x="23509" y="80879"/>
                  </a:cubicBezTo>
                  <a:cubicBezTo>
                    <a:pt x="24088" y="81585"/>
                    <a:pt x="24863" y="81891"/>
                    <a:pt x="25628" y="81891"/>
                  </a:cubicBezTo>
                  <a:cubicBezTo>
                    <a:pt x="27744" y="81891"/>
                    <a:pt x="29794" y="79555"/>
                    <a:pt x="27494" y="76869"/>
                  </a:cubicBezTo>
                  <a:cubicBezTo>
                    <a:pt x="25339" y="74312"/>
                    <a:pt x="25038" y="71129"/>
                    <a:pt x="26918" y="68398"/>
                  </a:cubicBezTo>
                  <a:lnTo>
                    <a:pt x="27193" y="68022"/>
                  </a:lnTo>
                  <a:cubicBezTo>
                    <a:pt x="27995" y="66844"/>
                    <a:pt x="28923" y="65515"/>
                    <a:pt x="29374" y="63836"/>
                  </a:cubicBezTo>
                  <a:cubicBezTo>
                    <a:pt x="30050" y="61305"/>
                    <a:pt x="29273" y="59099"/>
                    <a:pt x="28346" y="57094"/>
                  </a:cubicBezTo>
                  <a:cubicBezTo>
                    <a:pt x="27945" y="56267"/>
                    <a:pt x="27469" y="55540"/>
                    <a:pt x="27018" y="54839"/>
                  </a:cubicBezTo>
                  <a:cubicBezTo>
                    <a:pt x="26667" y="54337"/>
                    <a:pt x="26341" y="53836"/>
                    <a:pt x="26090" y="53335"/>
                  </a:cubicBezTo>
                  <a:cubicBezTo>
                    <a:pt x="24637" y="50503"/>
                    <a:pt x="24386" y="47971"/>
                    <a:pt x="25339" y="45515"/>
                  </a:cubicBezTo>
                  <a:cubicBezTo>
                    <a:pt x="25464" y="45490"/>
                    <a:pt x="25614" y="45465"/>
                    <a:pt x="25740" y="45440"/>
                  </a:cubicBezTo>
                  <a:lnTo>
                    <a:pt x="26116" y="45390"/>
                  </a:lnTo>
                  <a:lnTo>
                    <a:pt x="26191" y="45340"/>
                  </a:lnTo>
                  <a:cubicBezTo>
                    <a:pt x="26316" y="45352"/>
                    <a:pt x="26466" y="45365"/>
                    <a:pt x="26636" y="45365"/>
                  </a:cubicBezTo>
                  <a:cubicBezTo>
                    <a:pt x="26805" y="45365"/>
                    <a:pt x="26993" y="45352"/>
                    <a:pt x="27193" y="45315"/>
                  </a:cubicBezTo>
                  <a:cubicBezTo>
                    <a:pt x="28722" y="45089"/>
                    <a:pt x="29349" y="44212"/>
                    <a:pt x="29599" y="43686"/>
                  </a:cubicBezTo>
                  <a:cubicBezTo>
                    <a:pt x="29825" y="43184"/>
                    <a:pt x="30126" y="42157"/>
                    <a:pt x="29349" y="40829"/>
                  </a:cubicBezTo>
                  <a:cubicBezTo>
                    <a:pt x="29449" y="40753"/>
                    <a:pt x="29524" y="40678"/>
                    <a:pt x="29624" y="40603"/>
                  </a:cubicBezTo>
                  <a:cubicBezTo>
                    <a:pt x="30351" y="39976"/>
                    <a:pt x="31053" y="39375"/>
                    <a:pt x="31780" y="38924"/>
                  </a:cubicBezTo>
                  <a:cubicBezTo>
                    <a:pt x="32381" y="38548"/>
                    <a:pt x="32882" y="38097"/>
                    <a:pt x="33334" y="37721"/>
                  </a:cubicBezTo>
                  <a:cubicBezTo>
                    <a:pt x="33810" y="37320"/>
                    <a:pt x="34186" y="36969"/>
                    <a:pt x="34587" y="36768"/>
                  </a:cubicBezTo>
                  <a:cubicBezTo>
                    <a:pt x="36216" y="35941"/>
                    <a:pt x="37469" y="34839"/>
                    <a:pt x="38647" y="33736"/>
                  </a:cubicBezTo>
                  <a:cubicBezTo>
                    <a:pt x="39248" y="33209"/>
                    <a:pt x="39800" y="32708"/>
                    <a:pt x="40351" y="32282"/>
                  </a:cubicBezTo>
                  <a:cubicBezTo>
                    <a:pt x="40677" y="32031"/>
                    <a:pt x="40878" y="31756"/>
                    <a:pt x="41003" y="31580"/>
                  </a:cubicBezTo>
                  <a:cubicBezTo>
                    <a:pt x="48396" y="25415"/>
                    <a:pt x="49900" y="16242"/>
                    <a:pt x="49098" y="11881"/>
                  </a:cubicBezTo>
                  <a:cubicBezTo>
                    <a:pt x="48446" y="8197"/>
                    <a:pt x="46141" y="5014"/>
                    <a:pt x="42106" y="2132"/>
                  </a:cubicBezTo>
                  <a:cubicBezTo>
                    <a:pt x="41153" y="1455"/>
                    <a:pt x="40126" y="1129"/>
                    <a:pt x="39198" y="828"/>
                  </a:cubicBezTo>
                  <a:cubicBezTo>
                    <a:pt x="38948" y="753"/>
                    <a:pt x="38697" y="653"/>
                    <a:pt x="38446" y="578"/>
                  </a:cubicBezTo>
                  <a:cubicBezTo>
                    <a:pt x="37321" y="168"/>
                    <a:pt x="36241" y="1"/>
                    <a:pt x="352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46"/>
            <p:cNvSpPr/>
            <p:nvPr/>
          </p:nvSpPr>
          <p:spPr>
            <a:xfrm>
              <a:off x="2181850" y="1682850"/>
              <a:ext cx="164800" cy="1017800"/>
            </a:xfrm>
            <a:custGeom>
              <a:rect b="b" l="l" r="r" t="t"/>
              <a:pathLst>
                <a:path extrusionOk="0" h="40712" w="6592">
                  <a:moveTo>
                    <a:pt x="4235" y="1"/>
                  </a:moveTo>
                  <a:cubicBezTo>
                    <a:pt x="4103" y="1"/>
                    <a:pt x="3974" y="119"/>
                    <a:pt x="3835" y="181"/>
                  </a:cubicBezTo>
                  <a:cubicBezTo>
                    <a:pt x="3660" y="983"/>
                    <a:pt x="3334" y="1735"/>
                    <a:pt x="2908" y="2462"/>
                  </a:cubicBezTo>
                  <a:cubicBezTo>
                    <a:pt x="1705" y="4467"/>
                    <a:pt x="502" y="6497"/>
                    <a:pt x="276" y="8903"/>
                  </a:cubicBezTo>
                  <a:cubicBezTo>
                    <a:pt x="0" y="11911"/>
                    <a:pt x="727" y="14642"/>
                    <a:pt x="2281" y="17149"/>
                  </a:cubicBezTo>
                  <a:cubicBezTo>
                    <a:pt x="2983" y="18302"/>
                    <a:pt x="3685" y="19404"/>
                    <a:pt x="4211" y="20632"/>
                  </a:cubicBezTo>
                  <a:cubicBezTo>
                    <a:pt x="4837" y="22086"/>
                    <a:pt x="5213" y="23615"/>
                    <a:pt x="4411" y="25119"/>
                  </a:cubicBezTo>
                  <a:cubicBezTo>
                    <a:pt x="3910" y="26046"/>
                    <a:pt x="3309" y="26948"/>
                    <a:pt x="2732" y="27851"/>
                  </a:cubicBezTo>
                  <a:cubicBezTo>
                    <a:pt x="126" y="31861"/>
                    <a:pt x="502" y="36447"/>
                    <a:pt x="3108" y="39981"/>
                  </a:cubicBezTo>
                  <a:cubicBezTo>
                    <a:pt x="3476" y="40483"/>
                    <a:pt x="3978" y="40712"/>
                    <a:pt x="4358" y="40712"/>
                  </a:cubicBezTo>
                  <a:cubicBezTo>
                    <a:pt x="4832" y="40712"/>
                    <a:pt x="5115" y="40356"/>
                    <a:pt x="4712" y="39730"/>
                  </a:cubicBezTo>
                  <a:cubicBezTo>
                    <a:pt x="1955" y="36673"/>
                    <a:pt x="1404" y="32387"/>
                    <a:pt x="3960" y="28678"/>
                  </a:cubicBezTo>
                  <a:cubicBezTo>
                    <a:pt x="4787" y="27450"/>
                    <a:pt x="5715" y="26221"/>
                    <a:pt x="6091" y="24768"/>
                  </a:cubicBezTo>
                  <a:cubicBezTo>
                    <a:pt x="6592" y="22863"/>
                    <a:pt x="5990" y="21134"/>
                    <a:pt x="5188" y="19429"/>
                  </a:cubicBezTo>
                  <a:cubicBezTo>
                    <a:pt x="4587" y="18126"/>
                    <a:pt x="3634" y="17023"/>
                    <a:pt x="2983" y="15745"/>
                  </a:cubicBezTo>
                  <a:cubicBezTo>
                    <a:pt x="1128" y="12136"/>
                    <a:pt x="777" y="8452"/>
                    <a:pt x="2832" y="4718"/>
                  </a:cubicBezTo>
                  <a:cubicBezTo>
                    <a:pt x="3609" y="3314"/>
                    <a:pt x="4386" y="1860"/>
                    <a:pt x="4487" y="181"/>
                  </a:cubicBezTo>
                  <a:cubicBezTo>
                    <a:pt x="4400" y="47"/>
                    <a:pt x="4317" y="1"/>
                    <a:pt x="4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46"/>
            <p:cNvSpPr/>
            <p:nvPr/>
          </p:nvSpPr>
          <p:spPr>
            <a:xfrm>
              <a:off x="1703775" y="771375"/>
              <a:ext cx="1141000" cy="1033500"/>
            </a:xfrm>
            <a:custGeom>
              <a:rect b="b" l="l" r="r" t="t"/>
              <a:pathLst>
                <a:path extrusionOk="0" h="41340" w="45640">
                  <a:moveTo>
                    <a:pt x="33096" y="0"/>
                  </a:moveTo>
                  <a:cubicBezTo>
                    <a:pt x="30809" y="0"/>
                    <a:pt x="28742" y="1075"/>
                    <a:pt x="26742" y="2204"/>
                  </a:cubicBezTo>
                  <a:cubicBezTo>
                    <a:pt x="25364" y="2981"/>
                    <a:pt x="24186" y="4259"/>
                    <a:pt x="23083" y="5512"/>
                  </a:cubicBezTo>
                  <a:cubicBezTo>
                    <a:pt x="22741" y="5891"/>
                    <a:pt x="22571" y="6080"/>
                    <a:pt x="22403" y="6080"/>
                  </a:cubicBezTo>
                  <a:cubicBezTo>
                    <a:pt x="22227" y="6080"/>
                    <a:pt x="22052" y="5873"/>
                    <a:pt x="21680" y="5462"/>
                  </a:cubicBezTo>
                  <a:cubicBezTo>
                    <a:pt x="18883" y="2489"/>
                    <a:pt x="15738" y="349"/>
                    <a:pt x="11667" y="349"/>
                  </a:cubicBezTo>
                  <a:cubicBezTo>
                    <a:pt x="11105" y="349"/>
                    <a:pt x="10525" y="389"/>
                    <a:pt x="9925" y="475"/>
                  </a:cubicBezTo>
                  <a:cubicBezTo>
                    <a:pt x="7494" y="800"/>
                    <a:pt x="5339" y="1753"/>
                    <a:pt x="3584" y="3382"/>
                  </a:cubicBezTo>
                  <a:cubicBezTo>
                    <a:pt x="1630" y="5186"/>
                    <a:pt x="928" y="7643"/>
                    <a:pt x="502" y="10174"/>
                  </a:cubicBezTo>
                  <a:cubicBezTo>
                    <a:pt x="0" y="13031"/>
                    <a:pt x="276" y="15838"/>
                    <a:pt x="1379" y="18495"/>
                  </a:cubicBezTo>
                  <a:cubicBezTo>
                    <a:pt x="2356" y="20851"/>
                    <a:pt x="3434" y="23207"/>
                    <a:pt x="5364" y="25036"/>
                  </a:cubicBezTo>
                  <a:cubicBezTo>
                    <a:pt x="6818" y="26390"/>
                    <a:pt x="7895" y="28169"/>
                    <a:pt x="9524" y="29347"/>
                  </a:cubicBezTo>
                  <a:cubicBezTo>
                    <a:pt x="11429" y="30700"/>
                    <a:pt x="13209" y="32204"/>
                    <a:pt x="14988" y="33758"/>
                  </a:cubicBezTo>
                  <a:cubicBezTo>
                    <a:pt x="16692" y="35262"/>
                    <a:pt x="18772" y="36189"/>
                    <a:pt x="20727" y="37292"/>
                  </a:cubicBezTo>
                  <a:cubicBezTo>
                    <a:pt x="21304" y="37618"/>
                    <a:pt x="21379" y="37893"/>
                    <a:pt x="21053" y="38395"/>
                  </a:cubicBezTo>
                  <a:cubicBezTo>
                    <a:pt x="20777" y="38846"/>
                    <a:pt x="20502" y="39297"/>
                    <a:pt x="20226" y="39748"/>
                  </a:cubicBezTo>
                  <a:cubicBezTo>
                    <a:pt x="19775" y="40400"/>
                    <a:pt x="19900" y="40751"/>
                    <a:pt x="20627" y="41001"/>
                  </a:cubicBezTo>
                  <a:cubicBezTo>
                    <a:pt x="21254" y="41227"/>
                    <a:pt x="21930" y="41177"/>
                    <a:pt x="22582" y="41302"/>
                  </a:cubicBezTo>
                  <a:cubicBezTo>
                    <a:pt x="22695" y="41327"/>
                    <a:pt x="22808" y="41340"/>
                    <a:pt x="22920" y="41340"/>
                  </a:cubicBezTo>
                  <a:cubicBezTo>
                    <a:pt x="23033" y="41340"/>
                    <a:pt x="23146" y="41327"/>
                    <a:pt x="23259" y="41302"/>
                  </a:cubicBezTo>
                  <a:cubicBezTo>
                    <a:pt x="23453" y="41189"/>
                    <a:pt x="23652" y="41160"/>
                    <a:pt x="23853" y="41160"/>
                  </a:cubicBezTo>
                  <a:cubicBezTo>
                    <a:pt x="24066" y="41160"/>
                    <a:pt x="24282" y="41193"/>
                    <a:pt x="24499" y="41193"/>
                  </a:cubicBezTo>
                  <a:cubicBezTo>
                    <a:pt x="24579" y="41193"/>
                    <a:pt x="24658" y="41189"/>
                    <a:pt x="24737" y="41177"/>
                  </a:cubicBezTo>
                  <a:cubicBezTo>
                    <a:pt x="25640" y="41026"/>
                    <a:pt x="25865" y="40550"/>
                    <a:pt x="25414" y="39798"/>
                  </a:cubicBezTo>
                  <a:cubicBezTo>
                    <a:pt x="25214" y="39422"/>
                    <a:pt x="25013" y="39046"/>
                    <a:pt x="24788" y="38670"/>
                  </a:cubicBezTo>
                  <a:cubicBezTo>
                    <a:pt x="24637" y="38395"/>
                    <a:pt x="24587" y="38194"/>
                    <a:pt x="24913" y="37944"/>
                  </a:cubicBezTo>
                  <a:cubicBezTo>
                    <a:pt x="26141" y="36991"/>
                    <a:pt x="27219" y="35888"/>
                    <a:pt x="28547" y="35086"/>
                  </a:cubicBezTo>
                  <a:cubicBezTo>
                    <a:pt x="29600" y="34410"/>
                    <a:pt x="30402" y="33382"/>
                    <a:pt x="31529" y="32831"/>
                  </a:cubicBezTo>
                  <a:cubicBezTo>
                    <a:pt x="33635" y="31753"/>
                    <a:pt x="35138" y="29948"/>
                    <a:pt x="36943" y="28545"/>
                  </a:cubicBezTo>
                  <a:cubicBezTo>
                    <a:pt x="37118" y="28395"/>
                    <a:pt x="37219" y="28194"/>
                    <a:pt x="37369" y="28044"/>
                  </a:cubicBezTo>
                  <a:cubicBezTo>
                    <a:pt x="44236" y="22455"/>
                    <a:pt x="45640" y="14084"/>
                    <a:pt x="44913" y="10174"/>
                  </a:cubicBezTo>
                  <a:cubicBezTo>
                    <a:pt x="44261" y="6540"/>
                    <a:pt x="41730" y="3858"/>
                    <a:pt x="38773" y="1753"/>
                  </a:cubicBezTo>
                  <a:cubicBezTo>
                    <a:pt x="37820" y="1076"/>
                    <a:pt x="36692" y="851"/>
                    <a:pt x="35615" y="450"/>
                  </a:cubicBezTo>
                  <a:cubicBezTo>
                    <a:pt x="34743" y="135"/>
                    <a:pt x="33906" y="0"/>
                    <a:pt x="3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46"/>
            <p:cNvSpPr/>
            <p:nvPr/>
          </p:nvSpPr>
          <p:spPr>
            <a:xfrm>
              <a:off x="2480100" y="874875"/>
              <a:ext cx="260050" cy="301400"/>
            </a:xfrm>
            <a:custGeom>
              <a:rect b="b" l="l" r="r" t="t"/>
              <a:pathLst>
                <a:path extrusionOk="0" h="12056" w="10402">
                  <a:moveTo>
                    <a:pt x="2880" y="0"/>
                  </a:moveTo>
                  <a:cubicBezTo>
                    <a:pt x="2121" y="0"/>
                    <a:pt x="1314" y="276"/>
                    <a:pt x="527" y="495"/>
                  </a:cubicBezTo>
                  <a:cubicBezTo>
                    <a:pt x="276" y="570"/>
                    <a:pt x="0" y="670"/>
                    <a:pt x="75" y="971"/>
                  </a:cubicBezTo>
                  <a:cubicBezTo>
                    <a:pt x="133" y="1181"/>
                    <a:pt x="291" y="1274"/>
                    <a:pt x="496" y="1274"/>
                  </a:cubicBezTo>
                  <a:cubicBezTo>
                    <a:pt x="560" y="1274"/>
                    <a:pt x="630" y="1265"/>
                    <a:pt x="702" y="1247"/>
                  </a:cubicBezTo>
                  <a:cubicBezTo>
                    <a:pt x="1065" y="1156"/>
                    <a:pt x="1428" y="1120"/>
                    <a:pt x="1789" y="1120"/>
                  </a:cubicBezTo>
                  <a:cubicBezTo>
                    <a:pt x="2525" y="1120"/>
                    <a:pt x="3254" y="1271"/>
                    <a:pt x="3960" y="1422"/>
                  </a:cubicBezTo>
                  <a:cubicBezTo>
                    <a:pt x="6667" y="1974"/>
                    <a:pt x="8597" y="5157"/>
                    <a:pt x="8070" y="7964"/>
                  </a:cubicBezTo>
                  <a:cubicBezTo>
                    <a:pt x="7870" y="8941"/>
                    <a:pt x="7745" y="9944"/>
                    <a:pt x="7394" y="10896"/>
                  </a:cubicBezTo>
                  <a:cubicBezTo>
                    <a:pt x="7218" y="11372"/>
                    <a:pt x="7344" y="11773"/>
                    <a:pt x="7820" y="11949"/>
                  </a:cubicBezTo>
                  <a:cubicBezTo>
                    <a:pt x="7977" y="12020"/>
                    <a:pt x="8130" y="12056"/>
                    <a:pt x="8273" y="12056"/>
                  </a:cubicBezTo>
                  <a:cubicBezTo>
                    <a:pt x="8585" y="12056"/>
                    <a:pt x="8851" y="11884"/>
                    <a:pt x="9023" y="11523"/>
                  </a:cubicBezTo>
                  <a:cubicBezTo>
                    <a:pt x="9248" y="11021"/>
                    <a:pt x="9424" y="10545"/>
                    <a:pt x="9599" y="10019"/>
                  </a:cubicBezTo>
                  <a:cubicBezTo>
                    <a:pt x="10151" y="8315"/>
                    <a:pt x="10401" y="6560"/>
                    <a:pt x="9925" y="4781"/>
                  </a:cubicBezTo>
                  <a:cubicBezTo>
                    <a:pt x="9123" y="1848"/>
                    <a:pt x="6542" y="19"/>
                    <a:pt x="3208" y="19"/>
                  </a:cubicBezTo>
                  <a:cubicBezTo>
                    <a:pt x="3100" y="6"/>
                    <a:pt x="2990" y="0"/>
                    <a:pt x="288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46"/>
            <p:cNvSpPr/>
            <p:nvPr/>
          </p:nvSpPr>
          <p:spPr>
            <a:xfrm>
              <a:off x="1991375" y="859850"/>
              <a:ext cx="196750" cy="132150"/>
            </a:xfrm>
            <a:custGeom>
              <a:rect b="b" l="l" r="r" t="t"/>
              <a:pathLst>
                <a:path extrusionOk="0" h="5286" w="7870">
                  <a:moveTo>
                    <a:pt x="1650" y="0"/>
                  </a:moveTo>
                  <a:cubicBezTo>
                    <a:pt x="1218" y="0"/>
                    <a:pt x="778" y="84"/>
                    <a:pt x="326" y="269"/>
                  </a:cubicBezTo>
                  <a:cubicBezTo>
                    <a:pt x="226" y="319"/>
                    <a:pt x="50" y="294"/>
                    <a:pt x="25" y="469"/>
                  </a:cubicBezTo>
                  <a:cubicBezTo>
                    <a:pt x="0" y="670"/>
                    <a:pt x="151" y="720"/>
                    <a:pt x="301" y="770"/>
                  </a:cubicBezTo>
                  <a:cubicBezTo>
                    <a:pt x="451" y="820"/>
                    <a:pt x="602" y="896"/>
                    <a:pt x="777" y="921"/>
                  </a:cubicBezTo>
                  <a:cubicBezTo>
                    <a:pt x="2206" y="1196"/>
                    <a:pt x="3334" y="1973"/>
                    <a:pt x="4311" y="3026"/>
                  </a:cubicBezTo>
                  <a:cubicBezTo>
                    <a:pt x="4913" y="3678"/>
                    <a:pt x="5213" y="4530"/>
                    <a:pt x="5865" y="5106"/>
                  </a:cubicBezTo>
                  <a:cubicBezTo>
                    <a:pt x="6139" y="5201"/>
                    <a:pt x="6413" y="5285"/>
                    <a:pt x="6671" y="5285"/>
                  </a:cubicBezTo>
                  <a:cubicBezTo>
                    <a:pt x="6955" y="5285"/>
                    <a:pt x="7220" y="5183"/>
                    <a:pt x="7444" y="4881"/>
                  </a:cubicBezTo>
                  <a:cubicBezTo>
                    <a:pt x="7870" y="4329"/>
                    <a:pt x="7870" y="3753"/>
                    <a:pt x="7469" y="3201"/>
                  </a:cubicBezTo>
                  <a:cubicBezTo>
                    <a:pt x="6241" y="2124"/>
                    <a:pt x="4938" y="1171"/>
                    <a:pt x="3484" y="469"/>
                  </a:cubicBezTo>
                  <a:cubicBezTo>
                    <a:pt x="2878" y="174"/>
                    <a:pt x="2271" y="0"/>
                    <a:pt x="1650" y="0"/>
                  </a:cubicBezTo>
                  <a:close/>
                </a:path>
              </a:pathLst>
            </a:custGeom>
            <a:solidFill>
              <a:srgbClr val="FF8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46"/>
            <p:cNvSpPr/>
            <p:nvPr/>
          </p:nvSpPr>
          <p:spPr>
            <a:xfrm>
              <a:off x="2646150" y="1208650"/>
              <a:ext cx="56400" cy="67100"/>
            </a:xfrm>
            <a:custGeom>
              <a:rect b="b" l="l" r="r" t="t"/>
              <a:pathLst>
                <a:path extrusionOk="0" h="2684" w="2256">
                  <a:moveTo>
                    <a:pt x="1069" y="1"/>
                  </a:moveTo>
                  <a:cubicBezTo>
                    <a:pt x="459" y="1"/>
                    <a:pt x="0" y="668"/>
                    <a:pt x="25" y="1505"/>
                  </a:cubicBezTo>
                  <a:cubicBezTo>
                    <a:pt x="49" y="2118"/>
                    <a:pt x="578" y="2684"/>
                    <a:pt x="1141" y="2684"/>
                  </a:cubicBezTo>
                  <a:cubicBezTo>
                    <a:pt x="1154" y="2684"/>
                    <a:pt x="1166" y="2684"/>
                    <a:pt x="1178" y="2683"/>
                  </a:cubicBezTo>
                  <a:cubicBezTo>
                    <a:pt x="1754" y="2683"/>
                    <a:pt x="2256" y="1981"/>
                    <a:pt x="2230" y="1229"/>
                  </a:cubicBezTo>
                  <a:cubicBezTo>
                    <a:pt x="2205" y="603"/>
                    <a:pt x="1679" y="1"/>
                    <a:pt x="1103" y="1"/>
                  </a:cubicBezTo>
                  <a:cubicBezTo>
                    <a:pt x="1091" y="1"/>
                    <a:pt x="1080" y="1"/>
                    <a:pt x="1069" y="1"/>
                  </a:cubicBezTo>
                  <a:close/>
                </a:path>
              </a:pathLst>
            </a:custGeom>
            <a:solidFill>
              <a:srgbClr val="FF82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46"/>
            <p:cNvSpPr/>
            <p:nvPr/>
          </p:nvSpPr>
          <p:spPr>
            <a:xfrm>
              <a:off x="2137975" y="939875"/>
              <a:ext cx="54550" cy="56025"/>
            </a:xfrm>
            <a:custGeom>
              <a:rect b="b" l="l" r="r" t="t"/>
              <a:pathLst>
                <a:path extrusionOk="0" h="2241" w="2182">
                  <a:moveTo>
                    <a:pt x="1605" y="0"/>
                  </a:moveTo>
                  <a:lnTo>
                    <a:pt x="1605" y="0"/>
                  </a:lnTo>
                  <a:cubicBezTo>
                    <a:pt x="1655" y="301"/>
                    <a:pt x="1780" y="602"/>
                    <a:pt x="1755" y="903"/>
                  </a:cubicBezTo>
                  <a:cubicBezTo>
                    <a:pt x="1730" y="1730"/>
                    <a:pt x="1354" y="1905"/>
                    <a:pt x="1" y="1905"/>
                  </a:cubicBezTo>
                  <a:cubicBezTo>
                    <a:pt x="344" y="2126"/>
                    <a:pt x="628" y="2240"/>
                    <a:pt x="882" y="2240"/>
                  </a:cubicBezTo>
                  <a:cubicBezTo>
                    <a:pt x="1203" y="2240"/>
                    <a:pt x="1475" y="2058"/>
                    <a:pt x="1755" y="1680"/>
                  </a:cubicBezTo>
                  <a:cubicBezTo>
                    <a:pt x="2181" y="1103"/>
                    <a:pt x="2131" y="477"/>
                    <a:pt x="1605" y="0"/>
                  </a:cubicBezTo>
                  <a:close/>
                </a:path>
              </a:pathLst>
            </a:custGeom>
            <a:solidFill>
              <a:srgbClr val="FF6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146"/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46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五</a:t>
            </a:r>
            <a:r>
              <a:rPr lang="en" sz="4500"/>
              <a:t>号男嘉宾入场</a:t>
            </a:r>
            <a:endParaRPr sz="4500"/>
          </a:p>
        </p:txBody>
      </p:sp>
      <p:pic>
        <p:nvPicPr>
          <p:cNvPr id="1454" name="Google Shape;1454;p146" title="男嘉宾入场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187" y="4379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47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选择心动女生</a:t>
            </a:r>
            <a:endParaRPr/>
          </a:p>
        </p:txBody>
      </p:sp>
      <p:grpSp>
        <p:nvGrpSpPr>
          <p:cNvPr id="1460" name="Google Shape;1460;p147"/>
          <p:cNvGrpSpPr/>
          <p:nvPr/>
        </p:nvGrpSpPr>
        <p:grpSpPr>
          <a:xfrm>
            <a:off x="456375" y="2013588"/>
            <a:ext cx="2032000" cy="1188625"/>
            <a:chOff x="3001400" y="3575225"/>
            <a:chExt cx="2032000" cy="1188625"/>
          </a:xfrm>
        </p:grpSpPr>
        <p:sp>
          <p:nvSpPr>
            <p:cNvPr id="1461" name="Google Shape;1461;p147"/>
            <p:cNvSpPr/>
            <p:nvPr/>
          </p:nvSpPr>
          <p:spPr>
            <a:xfrm>
              <a:off x="3001400" y="3575225"/>
              <a:ext cx="2032000" cy="1188625"/>
            </a:xfrm>
            <a:custGeom>
              <a:rect b="b" l="l" r="r" t="t"/>
              <a:pathLst>
                <a:path extrusionOk="0" h="47545" w="81280">
                  <a:moveTo>
                    <a:pt x="42908" y="0"/>
                  </a:moveTo>
                  <a:cubicBezTo>
                    <a:pt x="40878" y="0"/>
                    <a:pt x="38823" y="652"/>
                    <a:pt x="37169" y="1805"/>
                  </a:cubicBezTo>
                  <a:cubicBezTo>
                    <a:pt x="36968" y="1955"/>
                    <a:pt x="36793" y="2081"/>
                    <a:pt x="36617" y="2231"/>
                  </a:cubicBezTo>
                  <a:lnTo>
                    <a:pt x="36467" y="2356"/>
                  </a:lnTo>
                  <a:cubicBezTo>
                    <a:pt x="36342" y="2482"/>
                    <a:pt x="36216" y="2582"/>
                    <a:pt x="36091" y="2707"/>
                  </a:cubicBezTo>
                  <a:lnTo>
                    <a:pt x="35941" y="2858"/>
                  </a:lnTo>
                  <a:cubicBezTo>
                    <a:pt x="35615" y="3183"/>
                    <a:pt x="35314" y="3534"/>
                    <a:pt x="35038" y="3885"/>
                  </a:cubicBezTo>
                  <a:cubicBezTo>
                    <a:pt x="35013" y="3935"/>
                    <a:pt x="34913" y="4061"/>
                    <a:pt x="34913" y="4061"/>
                  </a:cubicBezTo>
                  <a:cubicBezTo>
                    <a:pt x="34813" y="4211"/>
                    <a:pt x="34738" y="4361"/>
                    <a:pt x="34637" y="4512"/>
                  </a:cubicBezTo>
                  <a:cubicBezTo>
                    <a:pt x="34637" y="4512"/>
                    <a:pt x="34562" y="4637"/>
                    <a:pt x="34537" y="4687"/>
                  </a:cubicBezTo>
                  <a:cubicBezTo>
                    <a:pt x="34412" y="4913"/>
                    <a:pt x="34286" y="5113"/>
                    <a:pt x="34211" y="5314"/>
                  </a:cubicBezTo>
                  <a:cubicBezTo>
                    <a:pt x="33860" y="6066"/>
                    <a:pt x="33610" y="6868"/>
                    <a:pt x="33484" y="7745"/>
                  </a:cubicBezTo>
                  <a:cubicBezTo>
                    <a:pt x="33033" y="8096"/>
                    <a:pt x="32632" y="8497"/>
                    <a:pt x="32256" y="8898"/>
                  </a:cubicBezTo>
                  <a:cubicBezTo>
                    <a:pt x="30878" y="10477"/>
                    <a:pt x="30026" y="12381"/>
                    <a:pt x="29474" y="14036"/>
                  </a:cubicBezTo>
                  <a:cubicBezTo>
                    <a:pt x="28221" y="13033"/>
                    <a:pt x="26692" y="12281"/>
                    <a:pt x="24813" y="11705"/>
                  </a:cubicBezTo>
                  <a:cubicBezTo>
                    <a:pt x="23910" y="11429"/>
                    <a:pt x="22958" y="11279"/>
                    <a:pt x="22006" y="11279"/>
                  </a:cubicBezTo>
                  <a:cubicBezTo>
                    <a:pt x="20201" y="11279"/>
                    <a:pt x="18522" y="11805"/>
                    <a:pt x="17168" y="12782"/>
                  </a:cubicBezTo>
                  <a:cubicBezTo>
                    <a:pt x="16617" y="13183"/>
                    <a:pt x="16116" y="13660"/>
                    <a:pt x="15690" y="14236"/>
                  </a:cubicBezTo>
                  <a:cubicBezTo>
                    <a:pt x="15665" y="14261"/>
                    <a:pt x="15640" y="14286"/>
                    <a:pt x="15640" y="14311"/>
                  </a:cubicBezTo>
                  <a:cubicBezTo>
                    <a:pt x="15590" y="14361"/>
                    <a:pt x="15564" y="14412"/>
                    <a:pt x="15539" y="14462"/>
                  </a:cubicBezTo>
                  <a:lnTo>
                    <a:pt x="15514" y="14487"/>
                  </a:lnTo>
                  <a:cubicBezTo>
                    <a:pt x="15414" y="14612"/>
                    <a:pt x="15339" y="14737"/>
                    <a:pt x="15264" y="14863"/>
                  </a:cubicBezTo>
                  <a:cubicBezTo>
                    <a:pt x="15214" y="14938"/>
                    <a:pt x="15163" y="15013"/>
                    <a:pt x="15138" y="15088"/>
                  </a:cubicBezTo>
                  <a:cubicBezTo>
                    <a:pt x="15063" y="15214"/>
                    <a:pt x="14988" y="15339"/>
                    <a:pt x="14913" y="15489"/>
                  </a:cubicBezTo>
                  <a:cubicBezTo>
                    <a:pt x="14863" y="15564"/>
                    <a:pt x="14838" y="15615"/>
                    <a:pt x="14813" y="15690"/>
                  </a:cubicBezTo>
                  <a:cubicBezTo>
                    <a:pt x="14737" y="15840"/>
                    <a:pt x="14662" y="15990"/>
                    <a:pt x="14587" y="16166"/>
                  </a:cubicBezTo>
                  <a:cubicBezTo>
                    <a:pt x="14587" y="16216"/>
                    <a:pt x="14562" y="16266"/>
                    <a:pt x="14537" y="16291"/>
                  </a:cubicBezTo>
                  <a:cubicBezTo>
                    <a:pt x="14462" y="16517"/>
                    <a:pt x="14387" y="16717"/>
                    <a:pt x="14336" y="16943"/>
                  </a:cubicBezTo>
                  <a:cubicBezTo>
                    <a:pt x="14311" y="16968"/>
                    <a:pt x="14311" y="17018"/>
                    <a:pt x="14286" y="17068"/>
                  </a:cubicBezTo>
                  <a:cubicBezTo>
                    <a:pt x="14236" y="17244"/>
                    <a:pt x="14211" y="17419"/>
                    <a:pt x="14161" y="17569"/>
                  </a:cubicBezTo>
                  <a:cubicBezTo>
                    <a:pt x="14136" y="17645"/>
                    <a:pt x="14136" y="17720"/>
                    <a:pt x="14111" y="17820"/>
                  </a:cubicBezTo>
                  <a:cubicBezTo>
                    <a:pt x="14086" y="17945"/>
                    <a:pt x="14061" y="18096"/>
                    <a:pt x="14036" y="18246"/>
                  </a:cubicBezTo>
                  <a:cubicBezTo>
                    <a:pt x="14036" y="18321"/>
                    <a:pt x="14011" y="18422"/>
                    <a:pt x="14011" y="18497"/>
                  </a:cubicBezTo>
                  <a:cubicBezTo>
                    <a:pt x="13986" y="18647"/>
                    <a:pt x="13960" y="18798"/>
                    <a:pt x="13960" y="18948"/>
                  </a:cubicBezTo>
                  <a:cubicBezTo>
                    <a:pt x="13960" y="18948"/>
                    <a:pt x="13935" y="19098"/>
                    <a:pt x="13935" y="19173"/>
                  </a:cubicBezTo>
                  <a:cubicBezTo>
                    <a:pt x="13935" y="19349"/>
                    <a:pt x="13935" y="19549"/>
                    <a:pt x="13935" y="19750"/>
                  </a:cubicBezTo>
                  <a:lnTo>
                    <a:pt x="13910" y="19850"/>
                  </a:lnTo>
                  <a:cubicBezTo>
                    <a:pt x="13935" y="20051"/>
                    <a:pt x="13935" y="20276"/>
                    <a:pt x="13960" y="20502"/>
                  </a:cubicBezTo>
                  <a:cubicBezTo>
                    <a:pt x="13960" y="20552"/>
                    <a:pt x="13960" y="20702"/>
                    <a:pt x="13960" y="20702"/>
                  </a:cubicBezTo>
                  <a:cubicBezTo>
                    <a:pt x="13986" y="20853"/>
                    <a:pt x="14011" y="21028"/>
                    <a:pt x="14011" y="21178"/>
                  </a:cubicBezTo>
                  <a:cubicBezTo>
                    <a:pt x="14036" y="21254"/>
                    <a:pt x="14036" y="21329"/>
                    <a:pt x="14061" y="21404"/>
                  </a:cubicBezTo>
                  <a:cubicBezTo>
                    <a:pt x="14086" y="21554"/>
                    <a:pt x="14111" y="21705"/>
                    <a:pt x="14136" y="21855"/>
                  </a:cubicBezTo>
                  <a:cubicBezTo>
                    <a:pt x="14161" y="21930"/>
                    <a:pt x="14161" y="22006"/>
                    <a:pt x="14186" y="22081"/>
                  </a:cubicBezTo>
                  <a:cubicBezTo>
                    <a:pt x="14211" y="22231"/>
                    <a:pt x="14261" y="22382"/>
                    <a:pt x="14311" y="22532"/>
                  </a:cubicBezTo>
                  <a:cubicBezTo>
                    <a:pt x="14311" y="22532"/>
                    <a:pt x="14336" y="22707"/>
                    <a:pt x="14361" y="22732"/>
                  </a:cubicBezTo>
                  <a:cubicBezTo>
                    <a:pt x="14412" y="22958"/>
                    <a:pt x="14487" y="23158"/>
                    <a:pt x="14562" y="23384"/>
                  </a:cubicBezTo>
                  <a:cubicBezTo>
                    <a:pt x="15590" y="26116"/>
                    <a:pt x="17645" y="28572"/>
                    <a:pt x="20828" y="30828"/>
                  </a:cubicBezTo>
                  <a:cubicBezTo>
                    <a:pt x="19976" y="31279"/>
                    <a:pt x="19148" y="31730"/>
                    <a:pt x="18346" y="32181"/>
                  </a:cubicBezTo>
                  <a:cubicBezTo>
                    <a:pt x="17269" y="31680"/>
                    <a:pt x="16016" y="31429"/>
                    <a:pt x="14712" y="31429"/>
                  </a:cubicBezTo>
                  <a:cubicBezTo>
                    <a:pt x="14462" y="31429"/>
                    <a:pt x="14186" y="31429"/>
                    <a:pt x="13910" y="31454"/>
                  </a:cubicBezTo>
                  <a:cubicBezTo>
                    <a:pt x="11805" y="31630"/>
                    <a:pt x="9875" y="32407"/>
                    <a:pt x="8422" y="33058"/>
                  </a:cubicBezTo>
                  <a:cubicBezTo>
                    <a:pt x="6366" y="33961"/>
                    <a:pt x="4386" y="35063"/>
                    <a:pt x="2507" y="36316"/>
                  </a:cubicBezTo>
                  <a:lnTo>
                    <a:pt x="0" y="37996"/>
                  </a:lnTo>
                  <a:lnTo>
                    <a:pt x="8873" y="39374"/>
                  </a:lnTo>
                  <a:lnTo>
                    <a:pt x="4813" y="47545"/>
                  </a:lnTo>
                  <a:lnTo>
                    <a:pt x="7645" y="46442"/>
                  </a:lnTo>
                  <a:cubicBezTo>
                    <a:pt x="9750" y="45640"/>
                    <a:pt x="11805" y="44637"/>
                    <a:pt x="13735" y="43484"/>
                  </a:cubicBezTo>
                  <a:cubicBezTo>
                    <a:pt x="15088" y="42682"/>
                    <a:pt x="16843" y="41529"/>
                    <a:pt x="18171" y="39900"/>
                  </a:cubicBezTo>
                  <a:cubicBezTo>
                    <a:pt x="19449" y="38397"/>
                    <a:pt x="20076" y="36793"/>
                    <a:pt x="20051" y="35214"/>
                  </a:cubicBezTo>
                  <a:cubicBezTo>
                    <a:pt x="21504" y="34437"/>
                    <a:pt x="22883" y="33710"/>
                    <a:pt x="24236" y="32958"/>
                  </a:cubicBezTo>
                  <a:cubicBezTo>
                    <a:pt x="29048" y="35690"/>
                    <a:pt x="33635" y="36868"/>
                    <a:pt x="39424" y="36868"/>
                  </a:cubicBezTo>
                  <a:lnTo>
                    <a:pt x="39976" y="36868"/>
                  </a:lnTo>
                  <a:lnTo>
                    <a:pt x="40301" y="36517"/>
                  </a:lnTo>
                  <a:cubicBezTo>
                    <a:pt x="40602" y="36241"/>
                    <a:pt x="40878" y="35940"/>
                    <a:pt x="41204" y="35565"/>
                  </a:cubicBezTo>
                  <a:cubicBezTo>
                    <a:pt x="41279" y="35489"/>
                    <a:pt x="41354" y="35414"/>
                    <a:pt x="41404" y="35339"/>
                  </a:cubicBezTo>
                  <a:cubicBezTo>
                    <a:pt x="41705" y="35013"/>
                    <a:pt x="41981" y="34687"/>
                    <a:pt x="42231" y="34362"/>
                  </a:cubicBezTo>
                  <a:lnTo>
                    <a:pt x="42382" y="34136"/>
                  </a:lnTo>
                  <a:cubicBezTo>
                    <a:pt x="42507" y="34011"/>
                    <a:pt x="42632" y="33860"/>
                    <a:pt x="42733" y="33710"/>
                  </a:cubicBezTo>
                  <a:lnTo>
                    <a:pt x="44036" y="31905"/>
                  </a:lnTo>
                  <a:lnTo>
                    <a:pt x="43910" y="31880"/>
                  </a:lnTo>
                  <a:cubicBezTo>
                    <a:pt x="44111" y="31605"/>
                    <a:pt x="44286" y="31304"/>
                    <a:pt x="44437" y="30978"/>
                  </a:cubicBezTo>
                  <a:cubicBezTo>
                    <a:pt x="45740" y="32582"/>
                    <a:pt x="47093" y="34111"/>
                    <a:pt x="48472" y="35565"/>
                  </a:cubicBezTo>
                  <a:lnTo>
                    <a:pt x="49199" y="36266"/>
                  </a:lnTo>
                  <a:lnTo>
                    <a:pt x="55414" y="31905"/>
                  </a:lnTo>
                  <a:cubicBezTo>
                    <a:pt x="59224" y="29249"/>
                    <a:pt x="63159" y="26467"/>
                    <a:pt x="66141" y="22657"/>
                  </a:cubicBezTo>
                  <a:cubicBezTo>
                    <a:pt x="69475" y="18371"/>
                    <a:pt x="70853" y="13409"/>
                    <a:pt x="69926" y="9023"/>
                  </a:cubicBezTo>
                  <a:lnTo>
                    <a:pt x="73084" y="7219"/>
                  </a:lnTo>
                  <a:cubicBezTo>
                    <a:pt x="73359" y="7970"/>
                    <a:pt x="73610" y="8873"/>
                    <a:pt x="73835" y="9675"/>
                  </a:cubicBezTo>
                  <a:cubicBezTo>
                    <a:pt x="74036" y="10427"/>
                    <a:pt x="74211" y="11078"/>
                    <a:pt x="74387" y="11554"/>
                  </a:cubicBezTo>
                  <a:lnTo>
                    <a:pt x="75414" y="14286"/>
                  </a:lnTo>
                  <a:lnTo>
                    <a:pt x="76592" y="11630"/>
                  </a:lnTo>
                  <a:cubicBezTo>
                    <a:pt x="78522" y="7143"/>
                    <a:pt x="79224" y="5489"/>
                    <a:pt x="79550" y="4712"/>
                  </a:cubicBezTo>
                  <a:cubicBezTo>
                    <a:pt x="79876" y="3935"/>
                    <a:pt x="79876" y="3935"/>
                    <a:pt x="80452" y="2732"/>
                  </a:cubicBezTo>
                  <a:lnTo>
                    <a:pt x="81279" y="1003"/>
                  </a:lnTo>
                  <a:lnTo>
                    <a:pt x="66317" y="1128"/>
                  </a:lnTo>
                  <a:lnTo>
                    <a:pt x="68898" y="3208"/>
                  </a:lnTo>
                  <a:cubicBezTo>
                    <a:pt x="69324" y="3559"/>
                    <a:pt x="69825" y="3885"/>
                    <a:pt x="70327" y="4236"/>
                  </a:cubicBezTo>
                  <a:cubicBezTo>
                    <a:pt x="70803" y="4562"/>
                    <a:pt x="71304" y="4913"/>
                    <a:pt x="71730" y="5264"/>
                  </a:cubicBezTo>
                  <a:cubicBezTo>
                    <a:pt x="70928" y="5715"/>
                    <a:pt x="70051" y="6241"/>
                    <a:pt x="69174" y="6742"/>
                  </a:cubicBezTo>
                  <a:cubicBezTo>
                    <a:pt x="68522" y="5314"/>
                    <a:pt x="67620" y="4136"/>
                    <a:pt x="66467" y="3359"/>
                  </a:cubicBezTo>
                  <a:cubicBezTo>
                    <a:pt x="65239" y="2507"/>
                    <a:pt x="63685" y="2031"/>
                    <a:pt x="62031" y="2031"/>
                  </a:cubicBezTo>
                  <a:cubicBezTo>
                    <a:pt x="60627" y="2031"/>
                    <a:pt x="59174" y="2356"/>
                    <a:pt x="57820" y="2958"/>
                  </a:cubicBezTo>
                  <a:cubicBezTo>
                    <a:pt x="55740" y="3910"/>
                    <a:pt x="54261" y="5289"/>
                    <a:pt x="52808" y="6792"/>
                  </a:cubicBezTo>
                  <a:cubicBezTo>
                    <a:pt x="51204" y="3284"/>
                    <a:pt x="48021" y="702"/>
                    <a:pt x="44437" y="126"/>
                  </a:cubicBezTo>
                  <a:cubicBezTo>
                    <a:pt x="43936" y="51"/>
                    <a:pt x="43434" y="0"/>
                    <a:pt x="429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47"/>
            <p:cNvSpPr/>
            <p:nvPr/>
          </p:nvSpPr>
          <p:spPr>
            <a:xfrm>
              <a:off x="3181850" y="4424850"/>
              <a:ext cx="302025" cy="283875"/>
            </a:xfrm>
            <a:custGeom>
              <a:rect b="b" l="l" r="r" t="t"/>
              <a:pathLst>
                <a:path extrusionOk="0" h="11355" w="12081">
                  <a:moveTo>
                    <a:pt x="11454" y="1"/>
                  </a:moveTo>
                  <a:lnTo>
                    <a:pt x="3384" y="4562"/>
                  </a:lnTo>
                  <a:lnTo>
                    <a:pt x="1" y="11354"/>
                  </a:lnTo>
                  <a:cubicBezTo>
                    <a:pt x="2056" y="10577"/>
                    <a:pt x="4011" y="9625"/>
                    <a:pt x="5890" y="8497"/>
                  </a:cubicBezTo>
                  <a:cubicBezTo>
                    <a:pt x="7419" y="7570"/>
                    <a:pt x="8923" y="6542"/>
                    <a:pt x="10051" y="5164"/>
                  </a:cubicBezTo>
                  <a:cubicBezTo>
                    <a:pt x="11204" y="3810"/>
                    <a:pt x="12081" y="1955"/>
                    <a:pt x="1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47"/>
            <p:cNvSpPr/>
            <p:nvPr/>
          </p:nvSpPr>
          <p:spPr>
            <a:xfrm>
              <a:off x="4671200" y="3707425"/>
              <a:ext cx="182375" cy="104675"/>
            </a:xfrm>
            <a:custGeom>
              <a:rect b="b" l="l" r="r" t="t"/>
              <a:pathLst>
                <a:path extrusionOk="0" fill="none" h="4187" w="7295">
                  <a:moveTo>
                    <a:pt x="1" y="4186"/>
                  </a:moveTo>
                  <a:cubicBezTo>
                    <a:pt x="1830" y="3134"/>
                    <a:pt x="5515" y="1003"/>
                    <a:pt x="7294" y="1"/>
                  </a:cubicBezTo>
                </a:path>
              </a:pathLst>
            </a:custGeom>
            <a:noFill/>
            <a:ln cap="flat" cmpd="sng" w="29450">
              <a:solidFill>
                <a:srgbClr val="FB99B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47"/>
            <p:cNvSpPr/>
            <p:nvPr/>
          </p:nvSpPr>
          <p:spPr>
            <a:xfrm>
              <a:off x="4742000" y="3630350"/>
              <a:ext cx="244400" cy="223725"/>
            </a:xfrm>
            <a:custGeom>
              <a:rect b="b" l="l" r="r" t="t"/>
              <a:pathLst>
                <a:path extrusionOk="0" h="8949" w="9776">
                  <a:moveTo>
                    <a:pt x="9775" y="1"/>
                  </a:moveTo>
                  <a:cubicBezTo>
                    <a:pt x="6517" y="26"/>
                    <a:pt x="3259" y="51"/>
                    <a:pt x="1" y="76"/>
                  </a:cubicBezTo>
                  <a:cubicBezTo>
                    <a:pt x="1129" y="978"/>
                    <a:pt x="2808" y="1906"/>
                    <a:pt x="3760" y="2983"/>
                  </a:cubicBezTo>
                  <a:cubicBezTo>
                    <a:pt x="4713" y="4086"/>
                    <a:pt x="5364" y="7570"/>
                    <a:pt x="5866" y="8948"/>
                  </a:cubicBezTo>
                  <a:cubicBezTo>
                    <a:pt x="9775" y="1"/>
                    <a:pt x="8547" y="2507"/>
                    <a:pt x="9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47"/>
            <p:cNvSpPr/>
            <p:nvPr/>
          </p:nvSpPr>
          <p:spPr>
            <a:xfrm>
              <a:off x="3851650" y="3604550"/>
              <a:ext cx="894150" cy="839125"/>
            </a:xfrm>
            <a:custGeom>
              <a:rect b="b" l="l" r="r" t="t"/>
              <a:pathLst>
                <a:path extrusionOk="0" h="33565" w="35766">
                  <a:moveTo>
                    <a:pt x="8912" y="0"/>
                  </a:moveTo>
                  <a:cubicBezTo>
                    <a:pt x="5768" y="0"/>
                    <a:pt x="2598" y="1759"/>
                    <a:pt x="1279" y="4617"/>
                  </a:cubicBezTo>
                  <a:cubicBezTo>
                    <a:pt x="1" y="7349"/>
                    <a:pt x="502" y="10632"/>
                    <a:pt x="1755" y="13364"/>
                  </a:cubicBezTo>
                  <a:cubicBezTo>
                    <a:pt x="5139" y="20808"/>
                    <a:pt x="9625" y="27700"/>
                    <a:pt x="15314" y="33564"/>
                  </a:cubicBezTo>
                  <a:lnTo>
                    <a:pt x="20728" y="29755"/>
                  </a:lnTo>
                  <a:cubicBezTo>
                    <a:pt x="24512" y="27123"/>
                    <a:pt x="28347" y="24417"/>
                    <a:pt x="31204" y="20757"/>
                  </a:cubicBezTo>
                  <a:cubicBezTo>
                    <a:pt x="34036" y="17123"/>
                    <a:pt x="35765" y="12336"/>
                    <a:pt x="34713" y="7850"/>
                  </a:cubicBezTo>
                  <a:cubicBezTo>
                    <a:pt x="34262" y="6020"/>
                    <a:pt x="33334" y="4216"/>
                    <a:pt x="31780" y="3138"/>
                  </a:cubicBezTo>
                  <a:cubicBezTo>
                    <a:pt x="30676" y="2381"/>
                    <a:pt x="29367" y="2051"/>
                    <a:pt x="28034" y="2051"/>
                  </a:cubicBezTo>
                  <a:cubicBezTo>
                    <a:pt x="26764" y="2051"/>
                    <a:pt x="25473" y="2349"/>
                    <a:pt x="24312" y="2863"/>
                  </a:cubicBezTo>
                  <a:cubicBezTo>
                    <a:pt x="21931" y="3940"/>
                    <a:pt x="20402" y="5645"/>
                    <a:pt x="18597" y="7524"/>
                  </a:cubicBezTo>
                  <a:cubicBezTo>
                    <a:pt x="18271" y="7474"/>
                    <a:pt x="18146" y="7123"/>
                    <a:pt x="18021" y="6848"/>
                  </a:cubicBezTo>
                  <a:cubicBezTo>
                    <a:pt x="16793" y="3464"/>
                    <a:pt x="13785" y="707"/>
                    <a:pt x="10226" y="106"/>
                  </a:cubicBezTo>
                  <a:cubicBezTo>
                    <a:pt x="9792" y="35"/>
                    <a:pt x="9352" y="0"/>
                    <a:pt x="8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47"/>
            <p:cNvSpPr/>
            <p:nvPr/>
          </p:nvSpPr>
          <p:spPr>
            <a:xfrm>
              <a:off x="3851650" y="3644775"/>
              <a:ext cx="473100" cy="798900"/>
            </a:xfrm>
            <a:custGeom>
              <a:rect b="b" l="l" r="r" t="t"/>
              <a:pathLst>
                <a:path extrusionOk="0" h="31956" w="18924">
                  <a:moveTo>
                    <a:pt x="3835" y="0"/>
                  </a:moveTo>
                  <a:cubicBezTo>
                    <a:pt x="2733" y="777"/>
                    <a:pt x="1830" y="1780"/>
                    <a:pt x="1279" y="3008"/>
                  </a:cubicBezTo>
                  <a:cubicBezTo>
                    <a:pt x="1" y="5740"/>
                    <a:pt x="502" y="9023"/>
                    <a:pt x="1755" y="11755"/>
                  </a:cubicBezTo>
                  <a:cubicBezTo>
                    <a:pt x="5139" y="19199"/>
                    <a:pt x="9625" y="26091"/>
                    <a:pt x="15314" y="31955"/>
                  </a:cubicBezTo>
                  <a:cubicBezTo>
                    <a:pt x="17119" y="30702"/>
                    <a:pt x="17119" y="30702"/>
                    <a:pt x="18923" y="29424"/>
                  </a:cubicBezTo>
                  <a:cubicBezTo>
                    <a:pt x="8798" y="22782"/>
                    <a:pt x="3835" y="0"/>
                    <a:pt x="3835" y="0"/>
                  </a:cubicBezTo>
                  <a:close/>
                </a:path>
              </a:pathLst>
            </a:custGeom>
            <a:solidFill>
              <a:srgbClr val="DA4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47"/>
            <p:cNvSpPr/>
            <p:nvPr/>
          </p:nvSpPr>
          <p:spPr>
            <a:xfrm>
              <a:off x="3363550" y="3749775"/>
              <a:ext cx="819575" cy="717700"/>
            </a:xfrm>
            <a:custGeom>
              <a:rect b="b" l="l" r="r" t="t"/>
              <a:pathLst>
                <a:path extrusionOk="0" h="28708" w="32783">
                  <a:moveTo>
                    <a:pt x="24178" y="0"/>
                  </a:moveTo>
                  <a:cubicBezTo>
                    <a:pt x="22097" y="0"/>
                    <a:pt x="20054" y="1116"/>
                    <a:pt x="18647" y="2718"/>
                  </a:cubicBezTo>
                  <a:cubicBezTo>
                    <a:pt x="17043" y="4547"/>
                    <a:pt x="16166" y="6903"/>
                    <a:pt x="15565" y="9284"/>
                  </a:cubicBezTo>
                  <a:cubicBezTo>
                    <a:pt x="14086" y="7530"/>
                    <a:pt x="12206" y="6527"/>
                    <a:pt x="10001" y="5851"/>
                  </a:cubicBezTo>
                  <a:cubicBezTo>
                    <a:pt x="9209" y="5608"/>
                    <a:pt x="8373" y="5481"/>
                    <a:pt x="7539" y="5481"/>
                  </a:cubicBezTo>
                  <a:cubicBezTo>
                    <a:pt x="6051" y="5481"/>
                    <a:pt x="4573" y="5885"/>
                    <a:pt x="3384" y="6753"/>
                  </a:cubicBezTo>
                  <a:cubicBezTo>
                    <a:pt x="627" y="8758"/>
                    <a:pt x="1" y="12793"/>
                    <a:pt x="1179" y="15976"/>
                  </a:cubicBezTo>
                  <a:cubicBezTo>
                    <a:pt x="2382" y="19159"/>
                    <a:pt x="5038" y="21590"/>
                    <a:pt x="7870" y="23470"/>
                  </a:cubicBezTo>
                  <a:cubicBezTo>
                    <a:pt x="13485" y="27154"/>
                    <a:pt x="18297" y="28708"/>
                    <a:pt x="24988" y="28708"/>
                  </a:cubicBezTo>
                  <a:cubicBezTo>
                    <a:pt x="30277" y="23470"/>
                    <a:pt x="32783" y="15575"/>
                    <a:pt x="31480" y="8282"/>
                  </a:cubicBezTo>
                  <a:cubicBezTo>
                    <a:pt x="30828" y="4648"/>
                    <a:pt x="28773" y="738"/>
                    <a:pt x="25164" y="86"/>
                  </a:cubicBezTo>
                  <a:cubicBezTo>
                    <a:pt x="24836" y="28"/>
                    <a:pt x="24506" y="0"/>
                    <a:pt x="24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47"/>
            <p:cNvSpPr/>
            <p:nvPr/>
          </p:nvSpPr>
          <p:spPr>
            <a:xfrm>
              <a:off x="3311575" y="3949275"/>
              <a:ext cx="734350" cy="518200"/>
            </a:xfrm>
            <a:custGeom>
              <a:rect b="b" l="l" r="r" t="t"/>
              <a:pathLst>
                <a:path extrusionOk="0" h="20728" w="29374">
                  <a:moveTo>
                    <a:pt x="4210" y="1"/>
                  </a:moveTo>
                  <a:cubicBezTo>
                    <a:pt x="2556" y="2156"/>
                    <a:pt x="2280" y="5364"/>
                    <a:pt x="3258" y="7996"/>
                  </a:cubicBezTo>
                  <a:cubicBezTo>
                    <a:pt x="4461" y="11179"/>
                    <a:pt x="7117" y="13610"/>
                    <a:pt x="9949" y="15490"/>
                  </a:cubicBezTo>
                  <a:cubicBezTo>
                    <a:pt x="15564" y="19174"/>
                    <a:pt x="20376" y="20728"/>
                    <a:pt x="27067" y="20728"/>
                  </a:cubicBezTo>
                  <a:cubicBezTo>
                    <a:pt x="27920" y="19901"/>
                    <a:pt x="28671" y="18999"/>
                    <a:pt x="29373" y="18046"/>
                  </a:cubicBezTo>
                  <a:lnTo>
                    <a:pt x="26290" y="17921"/>
                  </a:lnTo>
                  <a:cubicBezTo>
                    <a:pt x="0" y="14437"/>
                    <a:pt x="4210" y="2"/>
                    <a:pt x="4210" y="1"/>
                  </a:cubicBezTo>
                  <a:close/>
                </a:path>
              </a:pathLst>
            </a:custGeom>
            <a:solidFill>
              <a:srgbClr val="F55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47"/>
            <p:cNvSpPr/>
            <p:nvPr/>
          </p:nvSpPr>
          <p:spPr>
            <a:xfrm>
              <a:off x="3080975" y="4390225"/>
              <a:ext cx="396650" cy="146175"/>
            </a:xfrm>
            <a:custGeom>
              <a:rect b="b" l="l" r="r" t="t"/>
              <a:pathLst>
                <a:path extrusionOk="0" h="5847" w="15866">
                  <a:moveTo>
                    <a:pt x="11573" y="1"/>
                  </a:moveTo>
                  <a:cubicBezTo>
                    <a:pt x="11324" y="1"/>
                    <a:pt x="11075" y="11"/>
                    <a:pt x="10828" y="32"/>
                  </a:cubicBezTo>
                  <a:cubicBezTo>
                    <a:pt x="9048" y="183"/>
                    <a:pt x="7344" y="809"/>
                    <a:pt x="5715" y="1536"/>
                  </a:cubicBezTo>
                  <a:cubicBezTo>
                    <a:pt x="3735" y="2413"/>
                    <a:pt x="1805" y="3491"/>
                    <a:pt x="0" y="4694"/>
                  </a:cubicBezTo>
                  <a:cubicBezTo>
                    <a:pt x="2482" y="5095"/>
                    <a:pt x="4988" y="5471"/>
                    <a:pt x="7494" y="5847"/>
                  </a:cubicBezTo>
                  <a:lnTo>
                    <a:pt x="15865" y="1361"/>
                  </a:lnTo>
                  <a:cubicBezTo>
                    <a:pt x="14657" y="411"/>
                    <a:pt x="13115" y="1"/>
                    <a:pt x="1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47"/>
            <p:cNvSpPr/>
            <p:nvPr/>
          </p:nvSpPr>
          <p:spPr>
            <a:xfrm>
              <a:off x="3249525" y="4230000"/>
              <a:ext cx="567700" cy="318925"/>
            </a:xfrm>
            <a:custGeom>
              <a:rect b="b" l="l" r="r" t="t"/>
              <a:pathLst>
                <a:path extrusionOk="0" h="12757" w="22708">
                  <a:moveTo>
                    <a:pt x="22356" y="0"/>
                  </a:moveTo>
                  <a:cubicBezTo>
                    <a:pt x="14762" y="3759"/>
                    <a:pt x="7294" y="7845"/>
                    <a:pt x="0" y="12156"/>
                  </a:cubicBezTo>
                  <a:lnTo>
                    <a:pt x="301" y="12757"/>
                  </a:lnTo>
                  <a:cubicBezTo>
                    <a:pt x="2206" y="11830"/>
                    <a:pt x="4111" y="10852"/>
                    <a:pt x="5990" y="9875"/>
                  </a:cubicBezTo>
                  <a:cubicBezTo>
                    <a:pt x="9750" y="7920"/>
                    <a:pt x="13484" y="5890"/>
                    <a:pt x="17193" y="3835"/>
                  </a:cubicBezTo>
                  <a:cubicBezTo>
                    <a:pt x="18822" y="2907"/>
                    <a:pt x="21153" y="1579"/>
                    <a:pt x="22707" y="627"/>
                  </a:cubicBezTo>
                  <a:lnTo>
                    <a:pt x="22356" y="0"/>
                  </a:lnTo>
                  <a:close/>
                </a:path>
              </a:pathLst>
            </a:custGeom>
            <a:solidFill>
              <a:srgbClr val="FB9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47"/>
            <p:cNvSpPr/>
            <p:nvPr/>
          </p:nvSpPr>
          <p:spPr>
            <a:xfrm>
              <a:off x="3981350" y="3818050"/>
              <a:ext cx="105925" cy="135675"/>
            </a:xfrm>
            <a:custGeom>
              <a:rect b="b" l="l" r="r" t="t"/>
              <a:pathLst>
                <a:path extrusionOk="0" h="5427" w="4237">
                  <a:moveTo>
                    <a:pt x="1016" y="0"/>
                  </a:moveTo>
                  <a:cubicBezTo>
                    <a:pt x="771" y="0"/>
                    <a:pt x="540" y="101"/>
                    <a:pt x="377" y="388"/>
                  </a:cubicBezTo>
                  <a:cubicBezTo>
                    <a:pt x="1" y="1089"/>
                    <a:pt x="803" y="1491"/>
                    <a:pt x="1254" y="1816"/>
                  </a:cubicBezTo>
                  <a:cubicBezTo>
                    <a:pt x="2231" y="2518"/>
                    <a:pt x="2557" y="3796"/>
                    <a:pt x="3058" y="4874"/>
                  </a:cubicBezTo>
                  <a:cubicBezTo>
                    <a:pt x="3166" y="5132"/>
                    <a:pt x="3384" y="5426"/>
                    <a:pt x="3649" y="5426"/>
                  </a:cubicBezTo>
                  <a:cubicBezTo>
                    <a:pt x="3693" y="5426"/>
                    <a:pt x="3739" y="5418"/>
                    <a:pt x="3785" y="5400"/>
                  </a:cubicBezTo>
                  <a:cubicBezTo>
                    <a:pt x="3936" y="5350"/>
                    <a:pt x="4036" y="5175"/>
                    <a:pt x="4086" y="4999"/>
                  </a:cubicBezTo>
                  <a:cubicBezTo>
                    <a:pt x="4236" y="4473"/>
                    <a:pt x="4136" y="3897"/>
                    <a:pt x="3986" y="3370"/>
                  </a:cubicBezTo>
                  <a:cubicBezTo>
                    <a:pt x="3635" y="2192"/>
                    <a:pt x="2783" y="714"/>
                    <a:pt x="1630" y="162"/>
                  </a:cubicBezTo>
                  <a:cubicBezTo>
                    <a:pt x="1436" y="71"/>
                    <a:pt x="1221" y="0"/>
                    <a:pt x="10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47"/>
            <p:cNvSpPr/>
            <p:nvPr/>
          </p:nvSpPr>
          <p:spPr>
            <a:xfrm>
              <a:off x="4072200" y="3966325"/>
              <a:ext cx="24475" cy="29875"/>
            </a:xfrm>
            <a:custGeom>
              <a:rect b="b" l="l" r="r" t="t"/>
              <a:pathLst>
                <a:path extrusionOk="0" h="1195" w="979">
                  <a:moveTo>
                    <a:pt x="343" y="0"/>
                  </a:moveTo>
                  <a:cubicBezTo>
                    <a:pt x="182" y="0"/>
                    <a:pt x="46" y="112"/>
                    <a:pt x="26" y="397"/>
                  </a:cubicBezTo>
                  <a:cubicBezTo>
                    <a:pt x="1" y="547"/>
                    <a:pt x="51" y="697"/>
                    <a:pt x="126" y="823"/>
                  </a:cubicBezTo>
                  <a:cubicBezTo>
                    <a:pt x="176" y="923"/>
                    <a:pt x="251" y="1048"/>
                    <a:pt x="352" y="1123"/>
                  </a:cubicBezTo>
                  <a:cubicBezTo>
                    <a:pt x="423" y="1159"/>
                    <a:pt x="506" y="1194"/>
                    <a:pt x="593" y="1194"/>
                  </a:cubicBezTo>
                  <a:cubicBezTo>
                    <a:pt x="629" y="1194"/>
                    <a:pt x="666" y="1188"/>
                    <a:pt x="703" y="1174"/>
                  </a:cubicBezTo>
                  <a:cubicBezTo>
                    <a:pt x="828" y="1149"/>
                    <a:pt x="903" y="1023"/>
                    <a:pt x="953" y="898"/>
                  </a:cubicBezTo>
                  <a:cubicBezTo>
                    <a:pt x="978" y="773"/>
                    <a:pt x="978" y="647"/>
                    <a:pt x="928" y="522"/>
                  </a:cubicBezTo>
                  <a:cubicBezTo>
                    <a:pt x="869" y="239"/>
                    <a:pt x="579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47"/>
            <p:cNvSpPr/>
            <p:nvPr/>
          </p:nvSpPr>
          <p:spPr>
            <a:xfrm>
              <a:off x="4613575" y="3756450"/>
              <a:ext cx="63925" cy="135375"/>
            </a:xfrm>
            <a:custGeom>
              <a:rect b="b" l="l" r="r" t="t"/>
              <a:pathLst>
                <a:path extrusionOk="0" h="5415" w="2557">
                  <a:moveTo>
                    <a:pt x="541" y="0"/>
                  </a:moveTo>
                  <a:cubicBezTo>
                    <a:pt x="383" y="0"/>
                    <a:pt x="232" y="78"/>
                    <a:pt x="100" y="270"/>
                  </a:cubicBezTo>
                  <a:cubicBezTo>
                    <a:pt x="0" y="446"/>
                    <a:pt x="25" y="671"/>
                    <a:pt x="75" y="847"/>
                  </a:cubicBezTo>
                  <a:cubicBezTo>
                    <a:pt x="150" y="1047"/>
                    <a:pt x="276" y="1198"/>
                    <a:pt x="376" y="1373"/>
                  </a:cubicBezTo>
                  <a:cubicBezTo>
                    <a:pt x="852" y="2225"/>
                    <a:pt x="702" y="3278"/>
                    <a:pt x="827" y="4255"/>
                  </a:cubicBezTo>
                  <a:cubicBezTo>
                    <a:pt x="852" y="4556"/>
                    <a:pt x="927" y="4857"/>
                    <a:pt x="1103" y="5082"/>
                  </a:cubicBezTo>
                  <a:cubicBezTo>
                    <a:pt x="1241" y="5279"/>
                    <a:pt x="1472" y="5414"/>
                    <a:pt x="1698" y="5414"/>
                  </a:cubicBezTo>
                  <a:cubicBezTo>
                    <a:pt x="1760" y="5414"/>
                    <a:pt x="1821" y="5405"/>
                    <a:pt x="1880" y="5383"/>
                  </a:cubicBezTo>
                  <a:cubicBezTo>
                    <a:pt x="2256" y="5258"/>
                    <a:pt x="2406" y="4807"/>
                    <a:pt x="2431" y="4406"/>
                  </a:cubicBezTo>
                  <a:cubicBezTo>
                    <a:pt x="2556" y="3353"/>
                    <a:pt x="2431" y="2250"/>
                    <a:pt x="1930" y="1323"/>
                  </a:cubicBezTo>
                  <a:cubicBezTo>
                    <a:pt x="1754" y="990"/>
                    <a:pt x="1104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47"/>
            <p:cNvSpPr/>
            <p:nvPr/>
          </p:nvSpPr>
          <p:spPr>
            <a:xfrm>
              <a:off x="4639875" y="3904900"/>
              <a:ext cx="22575" cy="28750"/>
            </a:xfrm>
            <a:custGeom>
              <a:rect b="b" l="l" r="r" t="t"/>
              <a:pathLst>
                <a:path extrusionOk="0" h="1150" w="903">
                  <a:moveTo>
                    <a:pt x="480" y="1"/>
                  </a:moveTo>
                  <a:cubicBezTo>
                    <a:pt x="396" y="1"/>
                    <a:pt x="308" y="30"/>
                    <a:pt x="226" y="97"/>
                  </a:cubicBezTo>
                  <a:cubicBezTo>
                    <a:pt x="101" y="197"/>
                    <a:pt x="26" y="372"/>
                    <a:pt x="1" y="523"/>
                  </a:cubicBezTo>
                  <a:cubicBezTo>
                    <a:pt x="1" y="648"/>
                    <a:pt x="1" y="773"/>
                    <a:pt x="51" y="899"/>
                  </a:cubicBezTo>
                  <a:cubicBezTo>
                    <a:pt x="101" y="999"/>
                    <a:pt x="176" y="1099"/>
                    <a:pt x="276" y="1124"/>
                  </a:cubicBezTo>
                  <a:cubicBezTo>
                    <a:pt x="323" y="1142"/>
                    <a:pt x="370" y="1150"/>
                    <a:pt x="416" y="1150"/>
                  </a:cubicBezTo>
                  <a:cubicBezTo>
                    <a:pt x="565" y="1150"/>
                    <a:pt x="701" y="1064"/>
                    <a:pt x="778" y="949"/>
                  </a:cubicBezTo>
                  <a:cubicBezTo>
                    <a:pt x="878" y="773"/>
                    <a:pt x="903" y="573"/>
                    <a:pt x="878" y="397"/>
                  </a:cubicBezTo>
                  <a:cubicBezTo>
                    <a:pt x="860" y="168"/>
                    <a:pt x="681" y="1"/>
                    <a:pt x="4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479" name="Google Shape;1479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48"/>
          <p:cNvSpPr txBox="1"/>
          <p:nvPr>
            <p:ph idx="4294967295" type="subTitle"/>
          </p:nvPr>
        </p:nvSpPr>
        <p:spPr>
          <a:xfrm>
            <a:off x="-14958" y="2505657"/>
            <a:ext cx="4591200" cy="27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t/>
            </a:r>
            <a:endParaRPr b="1" i="0" sz="26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rPr b="1" lang="en" sz="26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5</a:t>
            </a:r>
            <a:r>
              <a:rPr b="1" i="0" lang="en" sz="26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号男嘉宾：Kellen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rPr b="1" i="0" lang="en" sz="26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21岁 处女座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rPr b="1" i="0" lang="en" sz="26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CAS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rPr b="1" i="0" lang="en" sz="26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数据科学+数学</a:t>
            </a:r>
            <a:endParaRPr b="1" i="0" sz="26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t/>
            </a:r>
            <a:endParaRPr b="1" i="0" sz="26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t/>
            </a:r>
            <a:endParaRPr b="1" sz="26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600"/>
              <a:buFont typeface="Arial Rounded"/>
              <a:buNone/>
            </a:pPr>
            <a:r>
              <a:t/>
            </a:r>
            <a:endParaRPr b="1" sz="26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descr="KkTgGc61G94o1SRTVaR3gOvjrWP4Mv-DMHwhEOiGtsk-XxH8XDh83tirqTAbGPN_8XwL9eOc27OGYE7HvUzh2bS2RYAZJOHSrhJ9v_eZDTXwbjqBbcih-tcZzbEKz7qj6Giexty0.jpg" id="1481" name="Google Shape;1481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6848" y="498525"/>
            <a:ext cx="3143615" cy="414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49"/>
          <p:cNvSpPr txBox="1"/>
          <p:nvPr>
            <p:ph type="title"/>
          </p:nvPr>
        </p:nvSpPr>
        <p:spPr>
          <a:xfrm>
            <a:off x="2725225" y="1799725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 自我介绍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50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2" name="Google Shape;1492;p150" title="Kellen个人介绍VC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151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2"/>
          <p:cNvSpPr txBox="1"/>
          <p:nvPr>
            <p:ph type="title"/>
          </p:nvPr>
        </p:nvSpPr>
        <p:spPr>
          <a:xfrm>
            <a:off x="2629500" y="1870500"/>
            <a:ext cx="38850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VCR 感情经历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3"/>
          <p:cNvSpPr/>
          <p:nvPr/>
        </p:nvSpPr>
        <p:spPr>
          <a:xfrm>
            <a:off x="-50" y="2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9" name="Google Shape;1509;p153" title="Kellen感情经历VC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4950" y="-65025"/>
            <a:ext cx="9288950" cy="52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154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54" title="男嘉宾未牵手离场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633" y="196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eh3KDYZjx8lrMP7bFKwjrvOYi3XPspuni68IVqQZIHicugL8LWszMzR_7SqswlhbcxomxYN3yYtafjS9ap5ZYu4-FN3wm0BER4RhHFM01DrQxDWxU-K-cpniln7QCO3ukmCoddx.jpg" id="522" name="Google Shape;522;p83"/>
          <p:cNvPicPr preferRelativeResize="0"/>
          <p:nvPr/>
        </p:nvPicPr>
        <p:blipFill rotWithShape="1">
          <a:blip r:embed="rId3">
            <a:alphaModFix/>
          </a:blip>
          <a:srcRect b="0" l="26766" r="0" t="0"/>
          <a:stretch/>
        </p:blipFill>
        <p:spPr>
          <a:xfrm>
            <a:off x="5789625" y="590850"/>
            <a:ext cx="2175976" cy="3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83"/>
          <p:cNvSpPr txBox="1"/>
          <p:nvPr>
            <p:ph idx="4294967295" type="subTitle"/>
          </p:nvPr>
        </p:nvSpPr>
        <p:spPr>
          <a:xfrm>
            <a:off x="713225" y="515850"/>
            <a:ext cx="36411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Linda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20岁 天蝎座 INFP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CAS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心理+数学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共情力强，喜欢艺术、</a:t>
            </a: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热爱</a:t>
            </a: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音乐（会弹古筝，喜欢唱歌）、看动漫、会法语</a:t>
            </a:r>
            <a:endParaRPr/>
          </a:p>
        </p:txBody>
      </p:sp>
      <p:sp>
        <p:nvSpPr>
          <p:cNvPr id="524" name="Google Shape;524;p83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1号女嘉宾</a:t>
            </a:r>
            <a:endParaRPr b="1" sz="2000"/>
          </a:p>
        </p:txBody>
      </p:sp>
      <p:pic>
        <p:nvPicPr>
          <p:cNvPr id="525" name="Google Shape;52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83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527" name="Google Shape;527;p83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3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3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3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3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3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3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3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3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3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3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3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3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3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3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3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83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544" name="Google Shape;544;p83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545" name="Google Shape;545;p83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3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3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3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3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3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3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3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3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3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3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3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3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7000">
              <a:srgbClr val="FDC3CF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55">
            <a:hlinkClick action="ppaction://hlinksldjump" r:id="rId3"/>
          </p:cNvPr>
          <p:cNvSpPr/>
          <p:nvPr/>
        </p:nvSpPr>
        <p:spPr>
          <a:xfrm>
            <a:off x="2009550" y="2065125"/>
            <a:ext cx="5124900" cy="1216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55"/>
          <p:cNvSpPr txBox="1"/>
          <p:nvPr>
            <p:ph idx="4294967295" type="title"/>
          </p:nvPr>
        </p:nvSpPr>
        <p:spPr>
          <a:xfrm>
            <a:off x="713250" y="2363300"/>
            <a:ext cx="77175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权利反转</a:t>
            </a:r>
            <a:endParaRPr sz="4500"/>
          </a:p>
        </p:txBody>
      </p:sp>
      <p:grpSp>
        <p:nvGrpSpPr>
          <p:cNvPr id="1523" name="Google Shape;1523;p155"/>
          <p:cNvGrpSpPr/>
          <p:nvPr/>
        </p:nvGrpSpPr>
        <p:grpSpPr>
          <a:xfrm>
            <a:off x="7355136" y="143214"/>
            <a:ext cx="1206573" cy="1330139"/>
            <a:chOff x="4515825" y="3443600"/>
            <a:chExt cx="1370950" cy="1511350"/>
          </a:xfrm>
        </p:grpSpPr>
        <p:sp>
          <p:nvSpPr>
            <p:cNvPr id="1524" name="Google Shape;1524;p155"/>
            <p:cNvSpPr/>
            <p:nvPr/>
          </p:nvSpPr>
          <p:spPr>
            <a:xfrm>
              <a:off x="4515825" y="3443600"/>
              <a:ext cx="1370950" cy="1511350"/>
            </a:xfrm>
            <a:custGeom>
              <a:rect b="b" l="l" r="r" t="t"/>
              <a:pathLst>
                <a:path extrusionOk="0" h="60454" w="54838">
                  <a:moveTo>
                    <a:pt x="16372" y="1"/>
                  </a:moveTo>
                  <a:cubicBezTo>
                    <a:pt x="13091" y="1"/>
                    <a:pt x="10075" y="1004"/>
                    <a:pt x="7394" y="3010"/>
                  </a:cubicBezTo>
                  <a:cubicBezTo>
                    <a:pt x="2406" y="6744"/>
                    <a:pt x="0" y="12007"/>
                    <a:pt x="326" y="18674"/>
                  </a:cubicBezTo>
                  <a:cubicBezTo>
                    <a:pt x="401" y="20779"/>
                    <a:pt x="852" y="22584"/>
                    <a:pt x="1679" y="24188"/>
                  </a:cubicBezTo>
                  <a:cubicBezTo>
                    <a:pt x="3283" y="27346"/>
                    <a:pt x="5539" y="29877"/>
                    <a:pt x="7519" y="31957"/>
                  </a:cubicBezTo>
                  <a:cubicBezTo>
                    <a:pt x="9750" y="34263"/>
                    <a:pt x="12206" y="36243"/>
                    <a:pt x="14562" y="38073"/>
                  </a:cubicBezTo>
                  <a:lnTo>
                    <a:pt x="14762" y="39175"/>
                  </a:lnTo>
                  <a:cubicBezTo>
                    <a:pt x="15163" y="41331"/>
                    <a:pt x="15564" y="43561"/>
                    <a:pt x="16015" y="45742"/>
                  </a:cubicBezTo>
                  <a:lnTo>
                    <a:pt x="16040" y="45942"/>
                  </a:lnTo>
                  <a:cubicBezTo>
                    <a:pt x="16492" y="48123"/>
                    <a:pt x="16918" y="50178"/>
                    <a:pt x="16817" y="52233"/>
                  </a:cubicBezTo>
                  <a:cubicBezTo>
                    <a:pt x="16742" y="53912"/>
                    <a:pt x="16868" y="55541"/>
                    <a:pt x="16993" y="57120"/>
                  </a:cubicBezTo>
                  <a:lnTo>
                    <a:pt x="17018" y="57371"/>
                  </a:lnTo>
                  <a:cubicBezTo>
                    <a:pt x="17118" y="58674"/>
                    <a:pt x="17995" y="59627"/>
                    <a:pt x="19274" y="59802"/>
                  </a:cubicBezTo>
                  <a:lnTo>
                    <a:pt x="20527" y="59978"/>
                  </a:lnTo>
                  <a:cubicBezTo>
                    <a:pt x="21579" y="60153"/>
                    <a:pt x="22657" y="60303"/>
                    <a:pt x="23710" y="60429"/>
                  </a:cubicBezTo>
                  <a:cubicBezTo>
                    <a:pt x="23835" y="60454"/>
                    <a:pt x="23935" y="60454"/>
                    <a:pt x="24061" y="60454"/>
                  </a:cubicBezTo>
                  <a:cubicBezTo>
                    <a:pt x="25188" y="60454"/>
                    <a:pt x="26141" y="59777"/>
                    <a:pt x="26517" y="58699"/>
                  </a:cubicBezTo>
                  <a:lnTo>
                    <a:pt x="26717" y="58148"/>
                  </a:lnTo>
                  <a:cubicBezTo>
                    <a:pt x="27043" y="57221"/>
                    <a:pt x="27369" y="56243"/>
                    <a:pt x="27720" y="55316"/>
                  </a:cubicBezTo>
                  <a:cubicBezTo>
                    <a:pt x="27920" y="54815"/>
                    <a:pt x="28071" y="54338"/>
                    <a:pt x="28246" y="53837"/>
                  </a:cubicBezTo>
                  <a:cubicBezTo>
                    <a:pt x="28572" y="52835"/>
                    <a:pt x="28873" y="51907"/>
                    <a:pt x="29324" y="51080"/>
                  </a:cubicBezTo>
                  <a:cubicBezTo>
                    <a:pt x="30076" y="49727"/>
                    <a:pt x="30777" y="48348"/>
                    <a:pt x="31454" y="47020"/>
                  </a:cubicBezTo>
                  <a:lnTo>
                    <a:pt x="31579" y="46794"/>
                  </a:lnTo>
                  <a:cubicBezTo>
                    <a:pt x="31805" y="46343"/>
                    <a:pt x="32030" y="45892"/>
                    <a:pt x="32256" y="45466"/>
                  </a:cubicBezTo>
                  <a:cubicBezTo>
                    <a:pt x="32958" y="44113"/>
                    <a:pt x="33635" y="42784"/>
                    <a:pt x="34336" y="41456"/>
                  </a:cubicBezTo>
                  <a:lnTo>
                    <a:pt x="34988" y="40178"/>
                  </a:lnTo>
                  <a:cubicBezTo>
                    <a:pt x="35715" y="39852"/>
                    <a:pt x="36492" y="39551"/>
                    <a:pt x="37319" y="39251"/>
                  </a:cubicBezTo>
                  <a:cubicBezTo>
                    <a:pt x="37870" y="39050"/>
                    <a:pt x="38447" y="38825"/>
                    <a:pt x="38998" y="38599"/>
                  </a:cubicBezTo>
                  <a:lnTo>
                    <a:pt x="39625" y="38348"/>
                  </a:lnTo>
                  <a:cubicBezTo>
                    <a:pt x="41279" y="37697"/>
                    <a:pt x="42983" y="36995"/>
                    <a:pt x="44587" y="35967"/>
                  </a:cubicBezTo>
                  <a:cubicBezTo>
                    <a:pt x="50251" y="32258"/>
                    <a:pt x="53509" y="27145"/>
                    <a:pt x="54286" y="20729"/>
                  </a:cubicBezTo>
                  <a:cubicBezTo>
                    <a:pt x="54838" y="16368"/>
                    <a:pt x="53735" y="12433"/>
                    <a:pt x="51103" y="9351"/>
                  </a:cubicBezTo>
                  <a:cubicBezTo>
                    <a:pt x="48184" y="5910"/>
                    <a:pt x="44430" y="4183"/>
                    <a:pt x="39899" y="4183"/>
                  </a:cubicBezTo>
                  <a:cubicBezTo>
                    <a:pt x="38555" y="4183"/>
                    <a:pt x="37143" y="4335"/>
                    <a:pt x="35665" y="4639"/>
                  </a:cubicBezTo>
                  <a:cubicBezTo>
                    <a:pt x="33584" y="5065"/>
                    <a:pt x="31579" y="5867"/>
                    <a:pt x="29675" y="7020"/>
                  </a:cubicBezTo>
                  <a:cubicBezTo>
                    <a:pt x="28898" y="5867"/>
                    <a:pt x="27970" y="4814"/>
                    <a:pt x="26918" y="3912"/>
                  </a:cubicBezTo>
                  <a:cubicBezTo>
                    <a:pt x="24512" y="1807"/>
                    <a:pt x="21730" y="554"/>
                    <a:pt x="18622" y="153"/>
                  </a:cubicBezTo>
                  <a:cubicBezTo>
                    <a:pt x="17859" y="52"/>
                    <a:pt x="17109" y="1"/>
                    <a:pt x="16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55"/>
            <p:cNvSpPr/>
            <p:nvPr/>
          </p:nvSpPr>
          <p:spPr>
            <a:xfrm>
              <a:off x="4919950" y="4359700"/>
              <a:ext cx="432375" cy="543325"/>
            </a:xfrm>
            <a:custGeom>
              <a:rect b="b" l="l" r="r" t="t"/>
              <a:pathLst>
                <a:path extrusionOk="0" h="21733" w="17295">
                  <a:moveTo>
                    <a:pt x="1" y="0"/>
                  </a:moveTo>
                  <a:lnTo>
                    <a:pt x="1" y="0"/>
                  </a:lnTo>
                  <a:cubicBezTo>
                    <a:pt x="201" y="301"/>
                    <a:pt x="377" y="576"/>
                    <a:pt x="452" y="952"/>
                  </a:cubicBezTo>
                  <a:cubicBezTo>
                    <a:pt x="903" y="3534"/>
                    <a:pt x="1379" y="6115"/>
                    <a:pt x="1880" y="8697"/>
                  </a:cubicBezTo>
                  <a:cubicBezTo>
                    <a:pt x="2357" y="11003"/>
                    <a:pt x="2833" y="13308"/>
                    <a:pt x="2733" y="15689"/>
                  </a:cubicBezTo>
                  <a:cubicBezTo>
                    <a:pt x="2657" y="17318"/>
                    <a:pt x="2808" y="18948"/>
                    <a:pt x="2933" y="20552"/>
                  </a:cubicBezTo>
                  <a:cubicBezTo>
                    <a:pt x="2958" y="20902"/>
                    <a:pt x="3083" y="21053"/>
                    <a:pt x="3409" y="21103"/>
                  </a:cubicBezTo>
                  <a:cubicBezTo>
                    <a:pt x="4863" y="21303"/>
                    <a:pt x="6342" y="21529"/>
                    <a:pt x="7820" y="21729"/>
                  </a:cubicBezTo>
                  <a:cubicBezTo>
                    <a:pt x="7841" y="21732"/>
                    <a:pt x="7862" y="21733"/>
                    <a:pt x="7882" y="21733"/>
                  </a:cubicBezTo>
                  <a:cubicBezTo>
                    <a:pt x="8108" y="21733"/>
                    <a:pt x="8305" y="21606"/>
                    <a:pt x="8397" y="21354"/>
                  </a:cubicBezTo>
                  <a:cubicBezTo>
                    <a:pt x="8798" y="20226"/>
                    <a:pt x="9174" y="19073"/>
                    <a:pt x="9600" y="17945"/>
                  </a:cubicBezTo>
                  <a:cubicBezTo>
                    <a:pt x="10151" y="16441"/>
                    <a:pt x="10552" y="14862"/>
                    <a:pt x="11329" y="13434"/>
                  </a:cubicBezTo>
                  <a:cubicBezTo>
                    <a:pt x="12332" y="11604"/>
                    <a:pt x="13284" y="9724"/>
                    <a:pt x="14236" y="7845"/>
                  </a:cubicBezTo>
                  <a:cubicBezTo>
                    <a:pt x="15264" y="5890"/>
                    <a:pt x="16266" y="3910"/>
                    <a:pt x="17294" y="1955"/>
                  </a:cubicBezTo>
                  <a:lnTo>
                    <a:pt x="17294" y="1955"/>
                  </a:lnTo>
                  <a:cubicBezTo>
                    <a:pt x="16993" y="2055"/>
                    <a:pt x="16642" y="2055"/>
                    <a:pt x="16367" y="2281"/>
                  </a:cubicBezTo>
                  <a:cubicBezTo>
                    <a:pt x="16216" y="2757"/>
                    <a:pt x="15966" y="3158"/>
                    <a:pt x="15715" y="3609"/>
                  </a:cubicBezTo>
                  <a:cubicBezTo>
                    <a:pt x="13986" y="6742"/>
                    <a:pt x="12282" y="9900"/>
                    <a:pt x="10577" y="13058"/>
                  </a:cubicBezTo>
                  <a:cubicBezTo>
                    <a:pt x="10138" y="13863"/>
                    <a:pt x="10033" y="14080"/>
                    <a:pt x="9520" y="14080"/>
                  </a:cubicBezTo>
                  <a:cubicBezTo>
                    <a:pt x="9331" y="14080"/>
                    <a:pt x="9086" y="14051"/>
                    <a:pt x="8748" y="14010"/>
                  </a:cubicBezTo>
                  <a:cubicBezTo>
                    <a:pt x="8698" y="13985"/>
                    <a:pt x="8647" y="13985"/>
                    <a:pt x="8572" y="13985"/>
                  </a:cubicBezTo>
                  <a:cubicBezTo>
                    <a:pt x="8347" y="13960"/>
                    <a:pt x="8246" y="13835"/>
                    <a:pt x="8297" y="13584"/>
                  </a:cubicBezTo>
                  <a:cubicBezTo>
                    <a:pt x="8322" y="13434"/>
                    <a:pt x="8372" y="13258"/>
                    <a:pt x="8422" y="13083"/>
                  </a:cubicBezTo>
                  <a:cubicBezTo>
                    <a:pt x="9199" y="10426"/>
                    <a:pt x="10001" y="7744"/>
                    <a:pt x="10753" y="5063"/>
                  </a:cubicBezTo>
                  <a:cubicBezTo>
                    <a:pt x="10803" y="4812"/>
                    <a:pt x="10928" y="4587"/>
                    <a:pt x="10803" y="4336"/>
                  </a:cubicBezTo>
                  <a:cubicBezTo>
                    <a:pt x="10602" y="4336"/>
                    <a:pt x="10402" y="4386"/>
                    <a:pt x="10251" y="4561"/>
                  </a:cubicBezTo>
                  <a:cubicBezTo>
                    <a:pt x="10051" y="4762"/>
                    <a:pt x="9976" y="5013"/>
                    <a:pt x="9901" y="5263"/>
                  </a:cubicBezTo>
                  <a:cubicBezTo>
                    <a:pt x="9424" y="6717"/>
                    <a:pt x="8973" y="8196"/>
                    <a:pt x="8522" y="9649"/>
                  </a:cubicBezTo>
                  <a:cubicBezTo>
                    <a:pt x="8121" y="10877"/>
                    <a:pt x="7770" y="12080"/>
                    <a:pt x="7369" y="13283"/>
                  </a:cubicBezTo>
                  <a:cubicBezTo>
                    <a:pt x="7294" y="13509"/>
                    <a:pt x="7194" y="13709"/>
                    <a:pt x="6918" y="13734"/>
                  </a:cubicBezTo>
                  <a:cubicBezTo>
                    <a:pt x="6718" y="13734"/>
                    <a:pt x="6542" y="13709"/>
                    <a:pt x="6417" y="13534"/>
                  </a:cubicBezTo>
                  <a:cubicBezTo>
                    <a:pt x="6292" y="13359"/>
                    <a:pt x="6292" y="13133"/>
                    <a:pt x="6317" y="12932"/>
                  </a:cubicBezTo>
                  <a:cubicBezTo>
                    <a:pt x="6367" y="10952"/>
                    <a:pt x="6166" y="8947"/>
                    <a:pt x="6166" y="6968"/>
                  </a:cubicBezTo>
                  <a:cubicBezTo>
                    <a:pt x="6166" y="6115"/>
                    <a:pt x="6066" y="5263"/>
                    <a:pt x="6066" y="4411"/>
                  </a:cubicBezTo>
                  <a:cubicBezTo>
                    <a:pt x="6066" y="4211"/>
                    <a:pt x="6041" y="4035"/>
                    <a:pt x="5916" y="3885"/>
                  </a:cubicBezTo>
                  <a:cubicBezTo>
                    <a:pt x="5790" y="3734"/>
                    <a:pt x="5640" y="3659"/>
                    <a:pt x="5464" y="3634"/>
                  </a:cubicBezTo>
                  <a:cubicBezTo>
                    <a:pt x="5214" y="3885"/>
                    <a:pt x="5289" y="4211"/>
                    <a:pt x="5289" y="4511"/>
                  </a:cubicBezTo>
                  <a:cubicBezTo>
                    <a:pt x="5214" y="7143"/>
                    <a:pt x="5414" y="9749"/>
                    <a:pt x="5414" y="12406"/>
                  </a:cubicBezTo>
                  <a:cubicBezTo>
                    <a:pt x="5397" y="13248"/>
                    <a:pt x="5404" y="13488"/>
                    <a:pt x="5006" y="13488"/>
                  </a:cubicBezTo>
                  <a:cubicBezTo>
                    <a:pt x="4836" y="13488"/>
                    <a:pt x="4590" y="13444"/>
                    <a:pt x="4236" y="13384"/>
                  </a:cubicBezTo>
                  <a:cubicBezTo>
                    <a:pt x="3785" y="13308"/>
                    <a:pt x="3535" y="13083"/>
                    <a:pt x="3459" y="12632"/>
                  </a:cubicBezTo>
                  <a:cubicBezTo>
                    <a:pt x="3384" y="12080"/>
                    <a:pt x="3209" y="11554"/>
                    <a:pt x="3109" y="11028"/>
                  </a:cubicBezTo>
                  <a:cubicBezTo>
                    <a:pt x="2632" y="8546"/>
                    <a:pt x="2131" y="6065"/>
                    <a:pt x="1605" y="3609"/>
                  </a:cubicBezTo>
                  <a:cubicBezTo>
                    <a:pt x="1429" y="2682"/>
                    <a:pt x="1154" y="1780"/>
                    <a:pt x="1104" y="827"/>
                  </a:cubicBezTo>
                  <a:cubicBezTo>
                    <a:pt x="778" y="476"/>
                    <a:pt x="427" y="175"/>
                    <a:pt x="1" y="0"/>
                  </a:cubicBezTo>
                  <a:close/>
                </a:path>
              </a:pathLst>
            </a:custGeom>
            <a:solidFill>
              <a:srgbClr val="6011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55"/>
            <p:cNvSpPr/>
            <p:nvPr/>
          </p:nvSpPr>
          <p:spPr>
            <a:xfrm>
              <a:off x="4995150" y="4733325"/>
              <a:ext cx="174825" cy="36875"/>
            </a:xfrm>
            <a:custGeom>
              <a:rect b="b" l="l" r="r" t="t"/>
              <a:pathLst>
                <a:path extrusionOk="0" h="1475" w="6993">
                  <a:moveTo>
                    <a:pt x="231" y="1"/>
                  </a:moveTo>
                  <a:cubicBezTo>
                    <a:pt x="126" y="1"/>
                    <a:pt x="42" y="34"/>
                    <a:pt x="25" y="168"/>
                  </a:cubicBezTo>
                  <a:cubicBezTo>
                    <a:pt x="0" y="318"/>
                    <a:pt x="201" y="318"/>
                    <a:pt x="326" y="343"/>
                  </a:cubicBezTo>
                  <a:cubicBezTo>
                    <a:pt x="1053" y="469"/>
                    <a:pt x="1780" y="619"/>
                    <a:pt x="2507" y="744"/>
                  </a:cubicBezTo>
                  <a:cubicBezTo>
                    <a:pt x="3860" y="995"/>
                    <a:pt x="5238" y="1221"/>
                    <a:pt x="6692" y="1471"/>
                  </a:cubicBezTo>
                  <a:cubicBezTo>
                    <a:pt x="6712" y="1471"/>
                    <a:pt x="6741" y="1475"/>
                    <a:pt x="6773" y="1475"/>
                  </a:cubicBezTo>
                  <a:cubicBezTo>
                    <a:pt x="6862" y="1475"/>
                    <a:pt x="6974" y="1448"/>
                    <a:pt x="6993" y="1246"/>
                  </a:cubicBezTo>
                  <a:cubicBezTo>
                    <a:pt x="6993" y="995"/>
                    <a:pt x="6792" y="1045"/>
                    <a:pt x="6617" y="1020"/>
                  </a:cubicBezTo>
                  <a:cubicBezTo>
                    <a:pt x="6116" y="945"/>
                    <a:pt x="5589" y="845"/>
                    <a:pt x="5063" y="769"/>
                  </a:cubicBezTo>
                  <a:cubicBezTo>
                    <a:pt x="3509" y="519"/>
                    <a:pt x="1955" y="268"/>
                    <a:pt x="401" y="18"/>
                  </a:cubicBezTo>
                  <a:cubicBezTo>
                    <a:pt x="343" y="9"/>
                    <a:pt x="284" y="1"/>
                    <a:pt x="231" y="1"/>
                  </a:cubicBezTo>
                  <a:close/>
                </a:path>
              </a:pathLst>
            </a:custGeom>
            <a:solidFill>
              <a:srgbClr val="FFA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55"/>
            <p:cNvSpPr/>
            <p:nvPr/>
          </p:nvSpPr>
          <p:spPr>
            <a:xfrm>
              <a:off x="4569075" y="3495750"/>
              <a:ext cx="1263200" cy="989675"/>
            </a:xfrm>
            <a:custGeom>
              <a:rect b="b" l="l" r="r" t="t"/>
              <a:pathLst>
                <a:path extrusionOk="0" h="39587" w="50528">
                  <a:moveTo>
                    <a:pt x="14346" y="0"/>
                  </a:moveTo>
                  <a:cubicBezTo>
                    <a:pt x="11495" y="0"/>
                    <a:pt x="8863" y="854"/>
                    <a:pt x="6517" y="2603"/>
                  </a:cubicBezTo>
                  <a:cubicBezTo>
                    <a:pt x="1880" y="6062"/>
                    <a:pt x="1" y="10824"/>
                    <a:pt x="276" y="16488"/>
                  </a:cubicBezTo>
                  <a:cubicBezTo>
                    <a:pt x="351" y="18117"/>
                    <a:pt x="652" y="19696"/>
                    <a:pt x="1404" y="21149"/>
                  </a:cubicBezTo>
                  <a:cubicBezTo>
                    <a:pt x="2808" y="23906"/>
                    <a:pt x="4788" y="26212"/>
                    <a:pt x="6893" y="28418"/>
                  </a:cubicBezTo>
                  <a:cubicBezTo>
                    <a:pt x="9073" y="30673"/>
                    <a:pt x="11555" y="32628"/>
                    <a:pt x="14036" y="34558"/>
                  </a:cubicBezTo>
                  <a:cubicBezTo>
                    <a:pt x="14412" y="34859"/>
                    <a:pt x="14738" y="35185"/>
                    <a:pt x="15088" y="35485"/>
                  </a:cubicBezTo>
                  <a:cubicBezTo>
                    <a:pt x="15214" y="35586"/>
                    <a:pt x="15314" y="35686"/>
                    <a:pt x="15439" y="35761"/>
                  </a:cubicBezTo>
                  <a:cubicBezTo>
                    <a:pt x="16743" y="36688"/>
                    <a:pt x="18071" y="37515"/>
                    <a:pt x="19449" y="38292"/>
                  </a:cubicBezTo>
                  <a:cubicBezTo>
                    <a:pt x="19625" y="38393"/>
                    <a:pt x="19800" y="38468"/>
                    <a:pt x="19976" y="38568"/>
                  </a:cubicBezTo>
                  <a:cubicBezTo>
                    <a:pt x="20402" y="38794"/>
                    <a:pt x="20828" y="38969"/>
                    <a:pt x="21254" y="39170"/>
                  </a:cubicBezTo>
                  <a:cubicBezTo>
                    <a:pt x="21804" y="39431"/>
                    <a:pt x="22348" y="39587"/>
                    <a:pt x="22896" y="39587"/>
                  </a:cubicBezTo>
                  <a:cubicBezTo>
                    <a:pt x="23345" y="39587"/>
                    <a:pt x="23798" y="39482"/>
                    <a:pt x="24261" y="39245"/>
                  </a:cubicBezTo>
                  <a:cubicBezTo>
                    <a:pt x="24462" y="39145"/>
                    <a:pt x="24662" y="39044"/>
                    <a:pt x="24888" y="39019"/>
                  </a:cubicBezTo>
                  <a:cubicBezTo>
                    <a:pt x="26743" y="38343"/>
                    <a:pt x="28572" y="37641"/>
                    <a:pt x="30427" y="36939"/>
                  </a:cubicBezTo>
                  <a:cubicBezTo>
                    <a:pt x="30728" y="36814"/>
                    <a:pt x="31078" y="36739"/>
                    <a:pt x="31329" y="36513"/>
                  </a:cubicBezTo>
                  <a:cubicBezTo>
                    <a:pt x="32858" y="35736"/>
                    <a:pt x="34512" y="35235"/>
                    <a:pt x="36091" y="34583"/>
                  </a:cubicBezTo>
                  <a:cubicBezTo>
                    <a:pt x="37896" y="33856"/>
                    <a:pt x="39700" y="33180"/>
                    <a:pt x="41329" y="32127"/>
                  </a:cubicBezTo>
                  <a:cubicBezTo>
                    <a:pt x="46292" y="28869"/>
                    <a:pt x="49349" y="24332"/>
                    <a:pt x="50101" y="18393"/>
                  </a:cubicBezTo>
                  <a:cubicBezTo>
                    <a:pt x="50527" y="14809"/>
                    <a:pt x="49750" y="11425"/>
                    <a:pt x="47369" y="8618"/>
                  </a:cubicBezTo>
                  <a:cubicBezTo>
                    <a:pt x="44700" y="5460"/>
                    <a:pt x="41411" y="4177"/>
                    <a:pt x="37744" y="4177"/>
                  </a:cubicBezTo>
                  <a:cubicBezTo>
                    <a:pt x="36522" y="4177"/>
                    <a:pt x="35258" y="4320"/>
                    <a:pt x="33961" y="4583"/>
                  </a:cubicBezTo>
                  <a:cubicBezTo>
                    <a:pt x="31479" y="5109"/>
                    <a:pt x="29199" y="6187"/>
                    <a:pt x="27144" y="7716"/>
                  </a:cubicBezTo>
                  <a:cubicBezTo>
                    <a:pt x="27077" y="7743"/>
                    <a:pt x="27010" y="7769"/>
                    <a:pt x="26943" y="7769"/>
                  </a:cubicBezTo>
                  <a:cubicBezTo>
                    <a:pt x="26884" y="7769"/>
                    <a:pt x="26826" y="7749"/>
                    <a:pt x="26768" y="7691"/>
                  </a:cubicBezTo>
                  <a:cubicBezTo>
                    <a:pt x="25916" y="6037"/>
                    <a:pt x="24788" y="4608"/>
                    <a:pt x="23409" y="3380"/>
                  </a:cubicBezTo>
                  <a:cubicBezTo>
                    <a:pt x="21354" y="1600"/>
                    <a:pt x="18973" y="473"/>
                    <a:pt x="16241" y="122"/>
                  </a:cubicBezTo>
                  <a:cubicBezTo>
                    <a:pt x="15600" y="41"/>
                    <a:pt x="14968" y="0"/>
                    <a:pt x="14346" y="0"/>
                  </a:cubicBezTo>
                  <a:close/>
                </a:path>
              </a:pathLst>
            </a:custGeom>
            <a:solidFill>
              <a:srgbClr val="FD4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55"/>
            <p:cNvSpPr/>
            <p:nvPr/>
          </p:nvSpPr>
          <p:spPr>
            <a:xfrm>
              <a:off x="5556550" y="3708050"/>
              <a:ext cx="191750" cy="298450"/>
            </a:xfrm>
            <a:custGeom>
              <a:rect b="b" l="l" r="r" t="t"/>
              <a:pathLst>
                <a:path extrusionOk="0" h="11938" w="7670">
                  <a:moveTo>
                    <a:pt x="639" y="0"/>
                  </a:moveTo>
                  <a:cubicBezTo>
                    <a:pt x="610" y="0"/>
                    <a:pt x="581" y="0"/>
                    <a:pt x="552" y="1"/>
                  </a:cubicBezTo>
                  <a:cubicBezTo>
                    <a:pt x="326" y="1"/>
                    <a:pt x="101" y="1"/>
                    <a:pt x="51" y="276"/>
                  </a:cubicBezTo>
                  <a:cubicBezTo>
                    <a:pt x="1" y="502"/>
                    <a:pt x="201" y="577"/>
                    <a:pt x="376" y="677"/>
                  </a:cubicBezTo>
                  <a:cubicBezTo>
                    <a:pt x="953" y="953"/>
                    <a:pt x="1554" y="1179"/>
                    <a:pt x="2106" y="1530"/>
                  </a:cubicBezTo>
                  <a:cubicBezTo>
                    <a:pt x="4361" y="2933"/>
                    <a:pt x="5564" y="4938"/>
                    <a:pt x="5615" y="7620"/>
                  </a:cubicBezTo>
                  <a:cubicBezTo>
                    <a:pt x="5640" y="8547"/>
                    <a:pt x="5439" y="9424"/>
                    <a:pt x="5063" y="10251"/>
                  </a:cubicBezTo>
                  <a:cubicBezTo>
                    <a:pt x="4888" y="10627"/>
                    <a:pt x="4687" y="11028"/>
                    <a:pt x="4963" y="11429"/>
                  </a:cubicBezTo>
                  <a:cubicBezTo>
                    <a:pt x="5146" y="11704"/>
                    <a:pt x="5392" y="11937"/>
                    <a:pt x="5720" y="11937"/>
                  </a:cubicBezTo>
                  <a:cubicBezTo>
                    <a:pt x="5751" y="11937"/>
                    <a:pt x="5783" y="11935"/>
                    <a:pt x="5815" y="11931"/>
                  </a:cubicBezTo>
                  <a:cubicBezTo>
                    <a:pt x="6341" y="11855"/>
                    <a:pt x="6667" y="11480"/>
                    <a:pt x="6868" y="11003"/>
                  </a:cubicBezTo>
                  <a:cubicBezTo>
                    <a:pt x="7344" y="9926"/>
                    <a:pt x="7670" y="8798"/>
                    <a:pt x="7570" y="7595"/>
                  </a:cubicBezTo>
                  <a:cubicBezTo>
                    <a:pt x="7544" y="7119"/>
                    <a:pt x="7595" y="6667"/>
                    <a:pt x="7494" y="6191"/>
                  </a:cubicBezTo>
                  <a:cubicBezTo>
                    <a:pt x="7118" y="4412"/>
                    <a:pt x="6291" y="2908"/>
                    <a:pt x="4913" y="1755"/>
                  </a:cubicBezTo>
                  <a:cubicBezTo>
                    <a:pt x="3681" y="696"/>
                    <a:pt x="2281" y="0"/>
                    <a:pt x="639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55"/>
            <p:cNvSpPr/>
            <p:nvPr/>
          </p:nvSpPr>
          <p:spPr>
            <a:xfrm>
              <a:off x="4936250" y="3583525"/>
              <a:ext cx="246275" cy="195650"/>
            </a:xfrm>
            <a:custGeom>
              <a:rect b="b" l="l" r="r" t="t"/>
              <a:pathLst>
                <a:path extrusionOk="0" h="7826" w="9851">
                  <a:moveTo>
                    <a:pt x="2208" y="0"/>
                  </a:moveTo>
                  <a:cubicBezTo>
                    <a:pt x="1944" y="0"/>
                    <a:pt x="1676" y="22"/>
                    <a:pt x="1404" y="69"/>
                  </a:cubicBezTo>
                  <a:cubicBezTo>
                    <a:pt x="978" y="145"/>
                    <a:pt x="577" y="245"/>
                    <a:pt x="276" y="571"/>
                  </a:cubicBezTo>
                  <a:cubicBezTo>
                    <a:pt x="0" y="846"/>
                    <a:pt x="126" y="1147"/>
                    <a:pt x="502" y="1222"/>
                  </a:cubicBezTo>
                  <a:cubicBezTo>
                    <a:pt x="752" y="1272"/>
                    <a:pt x="1028" y="1298"/>
                    <a:pt x="1279" y="1323"/>
                  </a:cubicBezTo>
                  <a:cubicBezTo>
                    <a:pt x="3835" y="1548"/>
                    <a:pt x="5715" y="2826"/>
                    <a:pt x="7068" y="4932"/>
                  </a:cubicBezTo>
                  <a:cubicBezTo>
                    <a:pt x="7494" y="5583"/>
                    <a:pt x="7619" y="6335"/>
                    <a:pt x="7895" y="7037"/>
                  </a:cubicBezTo>
                  <a:cubicBezTo>
                    <a:pt x="8074" y="7551"/>
                    <a:pt x="8472" y="7826"/>
                    <a:pt x="8876" y="7826"/>
                  </a:cubicBezTo>
                  <a:cubicBezTo>
                    <a:pt x="8925" y="7826"/>
                    <a:pt x="8974" y="7822"/>
                    <a:pt x="9023" y="7814"/>
                  </a:cubicBezTo>
                  <a:cubicBezTo>
                    <a:pt x="9549" y="7689"/>
                    <a:pt x="9825" y="7288"/>
                    <a:pt x="9825" y="6611"/>
                  </a:cubicBezTo>
                  <a:cubicBezTo>
                    <a:pt x="9850" y="6059"/>
                    <a:pt x="9624" y="5583"/>
                    <a:pt x="9424" y="5107"/>
                  </a:cubicBezTo>
                  <a:cubicBezTo>
                    <a:pt x="8497" y="3127"/>
                    <a:pt x="6968" y="1749"/>
                    <a:pt x="5063" y="771"/>
                  </a:cubicBezTo>
                  <a:cubicBezTo>
                    <a:pt x="4151" y="315"/>
                    <a:pt x="3208" y="0"/>
                    <a:pt x="2208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55"/>
            <p:cNvSpPr/>
            <p:nvPr/>
          </p:nvSpPr>
          <p:spPr>
            <a:xfrm>
              <a:off x="5633625" y="4049325"/>
              <a:ext cx="53900" cy="62825"/>
            </a:xfrm>
            <a:custGeom>
              <a:rect b="b" l="l" r="r" t="t"/>
              <a:pathLst>
                <a:path extrusionOk="0" h="2513" w="2156">
                  <a:moveTo>
                    <a:pt x="1193" y="1"/>
                  </a:moveTo>
                  <a:cubicBezTo>
                    <a:pt x="985" y="1"/>
                    <a:pt x="791" y="82"/>
                    <a:pt x="627" y="260"/>
                  </a:cubicBezTo>
                  <a:cubicBezTo>
                    <a:pt x="251" y="636"/>
                    <a:pt x="0" y="1112"/>
                    <a:pt x="25" y="1688"/>
                  </a:cubicBezTo>
                  <a:cubicBezTo>
                    <a:pt x="0" y="2039"/>
                    <a:pt x="101" y="2290"/>
                    <a:pt x="451" y="2440"/>
                  </a:cubicBezTo>
                  <a:cubicBezTo>
                    <a:pt x="568" y="2490"/>
                    <a:pt x="677" y="2512"/>
                    <a:pt x="780" y="2512"/>
                  </a:cubicBezTo>
                  <a:cubicBezTo>
                    <a:pt x="986" y="2512"/>
                    <a:pt x="1170" y="2423"/>
                    <a:pt x="1354" y="2290"/>
                  </a:cubicBezTo>
                  <a:cubicBezTo>
                    <a:pt x="1705" y="1989"/>
                    <a:pt x="1930" y="1588"/>
                    <a:pt x="2055" y="1137"/>
                  </a:cubicBezTo>
                  <a:cubicBezTo>
                    <a:pt x="2156" y="786"/>
                    <a:pt x="2131" y="385"/>
                    <a:pt x="1730" y="159"/>
                  </a:cubicBezTo>
                  <a:cubicBezTo>
                    <a:pt x="1547" y="57"/>
                    <a:pt x="1365" y="1"/>
                    <a:pt x="1193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55"/>
            <p:cNvSpPr/>
            <p:nvPr/>
          </p:nvSpPr>
          <p:spPr>
            <a:xfrm>
              <a:off x="5178775" y="3784500"/>
              <a:ext cx="37575" cy="37025"/>
            </a:xfrm>
            <a:custGeom>
              <a:rect b="b" l="l" r="r" t="t"/>
              <a:pathLst>
                <a:path extrusionOk="0" h="1481" w="1503">
                  <a:moveTo>
                    <a:pt x="751" y="0"/>
                  </a:moveTo>
                  <a:cubicBezTo>
                    <a:pt x="249" y="0"/>
                    <a:pt x="99" y="351"/>
                    <a:pt x="49" y="727"/>
                  </a:cubicBezTo>
                  <a:cubicBezTo>
                    <a:pt x="0" y="1092"/>
                    <a:pt x="353" y="1480"/>
                    <a:pt x="694" y="1480"/>
                  </a:cubicBezTo>
                  <a:cubicBezTo>
                    <a:pt x="705" y="1480"/>
                    <a:pt x="715" y="1480"/>
                    <a:pt x="725" y="1479"/>
                  </a:cubicBezTo>
                  <a:cubicBezTo>
                    <a:pt x="1152" y="1429"/>
                    <a:pt x="1402" y="1153"/>
                    <a:pt x="1477" y="727"/>
                  </a:cubicBezTo>
                  <a:cubicBezTo>
                    <a:pt x="1502" y="351"/>
                    <a:pt x="1152" y="25"/>
                    <a:pt x="751" y="0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55"/>
            <p:cNvSpPr/>
            <p:nvPr/>
          </p:nvSpPr>
          <p:spPr>
            <a:xfrm>
              <a:off x="5574725" y="4149150"/>
              <a:ext cx="30725" cy="28250"/>
            </a:xfrm>
            <a:custGeom>
              <a:rect b="b" l="l" r="r" t="t"/>
              <a:pathLst>
                <a:path extrusionOk="0" h="1130" w="1229">
                  <a:moveTo>
                    <a:pt x="802" y="1"/>
                  </a:moveTo>
                  <a:cubicBezTo>
                    <a:pt x="477" y="1"/>
                    <a:pt x="0" y="377"/>
                    <a:pt x="0" y="678"/>
                  </a:cubicBezTo>
                  <a:cubicBezTo>
                    <a:pt x="25" y="953"/>
                    <a:pt x="176" y="1129"/>
                    <a:pt x="477" y="1129"/>
                  </a:cubicBezTo>
                  <a:cubicBezTo>
                    <a:pt x="486" y="1129"/>
                    <a:pt x="495" y="1130"/>
                    <a:pt x="504" y="1130"/>
                  </a:cubicBezTo>
                  <a:cubicBezTo>
                    <a:pt x="826" y="1130"/>
                    <a:pt x="1228" y="719"/>
                    <a:pt x="1228" y="402"/>
                  </a:cubicBezTo>
                  <a:cubicBezTo>
                    <a:pt x="1203" y="151"/>
                    <a:pt x="1103" y="1"/>
                    <a:pt x="802" y="1"/>
                  </a:cubicBezTo>
                  <a:close/>
                </a:path>
              </a:pathLst>
            </a:custGeom>
            <a:solidFill>
              <a:srgbClr val="F9C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3" name="Google Shape;1533;p155" title="留灯女生来到台前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75" y="310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55" title="心动女生来到台前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575" y="4263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9 at 7.58.32 PM.png" id="1539" name="Google Shape;1539;p156"/>
          <p:cNvPicPr preferRelativeResize="0"/>
          <p:nvPr/>
        </p:nvPicPr>
        <p:blipFill rotWithShape="1">
          <a:blip r:embed="rId3">
            <a:alphaModFix/>
          </a:blip>
          <a:srcRect b="0" l="14796" r="21423" t="0"/>
          <a:stretch/>
        </p:blipFill>
        <p:spPr>
          <a:xfrm>
            <a:off x="3375388" y="1502800"/>
            <a:ext cx="2393224" cy="213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56" title="男嘉宾未牵手离场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758" y="44699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156" title="牵手成功1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8912" y="1432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157"/>
          <p:cNvPicPr preferRelativeResize="0"/>
          <p:nvPr/>
        </p:nvPicPr>
        <p:blipFill rotWithShape="1">
          <a:blip r:embed="rId3">
            <a:alphaModFix/>
          </a:blip>
          <a:srcRect b="47186" l="0" r="0" t="5721"/>
          <a:stretch/>
        </p:blipFill>
        <p:spPr>
          <a:xfrm>
            <a:off x="735325" y="0"/>
            <a:ext cx="76264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552" name="Google Shape;1552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58"/>
          <p:cNvSpPr txBox="1"/>
          <p:nvPr>
            <p:ph idx="4294967295" type="ctrTitle"/>
          </p:nvPr>
        </p:nvSpPr>
        <p:spPr>
          <a:xfrm>
            <a:off x="6001638" y="693300"/>
            <a:ext cx="2670300" cy="29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一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等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奖</a:t>
            </a:r>
            <a:endParaRPr/>
          </a:p>
        </p:txBody>
      </p:sp>
      <p:pic>
        <p:nvPicPr>
          <p:cNvPr descr="2221649640333_.pic.jpg" id="1554" name="Google Shape;1554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209" y="497821"/>
            <a:ext cx="3385645" cy="414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58" title="休息_轻快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7402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560" name="Google Shape;1560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59"/>
          <p:cNvSpPr txBox="1"/>
          <p:nvPr>
            <p:ph idx="4294967295" type="ctrTitle"/>
          </p:nvPr>
        </p:nvSpPr>
        <p:spPr>
          <a:xfrm>
            <a:off x="6383851" y="1035143"/>
            <a:ext cx="2068500" cy="264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特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等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奖</a:t>
            </a:r>
            <a:endParaRPr/>
          </a:p>
        </p:txBody>
      </p:sp>
      <p:pic>
        <p:nvPicPr>
          <p:cNvPr descr="2211649640325_.pic.jpg" id="1562" name="Google Shape;1562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226" y="751580"/>
            <a:ext cx="3895277" cy="44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59" title="休息_轻快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7402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rgbClr val="FD4267"/>
            </a:gs>
          </a:gsLst>
          <a:lin ang="5400700" scaled="0"/>
        </a:gra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60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观众告白时间</a:t>
            </a:r>
            <a:endParaRPr sz="4800"/>
          </a:p>
        </p:txBody>
      </p:sp>
      <p:grpSp>
        <p:nvGrpSpPr>
          <p:cNvPr id="1569" name="Google Shape;1569;p160"/>
          <p:cNvGrpSpPr/>
          <p:nvPr/>
        </p:nvGrpSpPr>
        <p:grpSpPr>
          <a:xfrm>
            <a:off x="6939036" y="4103002"/>
            <a:ext cx="1616727" cy="848400"/>
            <a:chOff x="6939036" y="4103002"/>
            <a:chExt cx="1616727" cy="848400"/>
          </a:xfrm>
        </p:grpSpPr>
        <p:grpSp>
          <p:nvGrpSpPr>
            <p:cNvPr id="1570" name="Google Shape;1570;p160"/>
            <p:cNvGrpSpPr/>
            <p:nvPr/>
          </p:nvGrpSpPr>
          <p:grpSpPr>
            <a:xfrm>
              <a:off x="6939036" y="4103002"/>
              <a:ext cx="1616727" cy="848400"/>
              <a:chOff x="3103525" y="1456625"/>
              <a:chExt cx="1689900" cy="974500"/>
            </a:xfrm>
          </p:grpSpPr>
          <p:sp>
            <p:nvSpPr>
              <p:cNvPr id="1571" name="Google Shape;1571;p160"/>
              <p:cNvSpPr/>
              <p:nvPr/>
            </p:nvSpPr>
            <p:spPr>
              <a:xfrm>
                <a:off x="3103525" y="1456625"/>
                <a:ext cx="1689900" cy="974500"/>
              </a:xfrm>
              <a:custGeom>
                <a:rect b="b" l="l" r="r" t="t"/>
                <a:pathLst>
                  <a:path extrusionOk="0" h="38980" w="67596">
                    <a:moveTo>
                      <a:pt x="5840" y="0"/>
                    </a:moveTo>
                    <a:cubicBezTo>
                      <a:pt x="5229" y="0"/>
                      <a:pt x="4567" y="73"/>
                      <a:pt x="3885" y="283"/>
                    </a:cubicBezTo>
                    <a:cubicBezTo>
                      <a:pt x="2106" y="834"/>
                      <a:pt x="778" y="2238"/>
                      <a:pt x="427" y="3942"/>
                    </a:cubicBezTo>
                    <a:cubicBezTo>
                      <a:pt x="1" y="5997"/>
                      <a:pt x="1154" y="7701"/>
                      <a:pt x="1530" y="8253"/>
                    </a:cubicBezTo>
                    <a:cubicBezTo>
                      <a:pt x="1755" y="8579"/>
                      <a:pt x="1981" y="8904"/>
                      <a:pt x="2231" y="9205"/>
                    </a:cubicBezTo>
                    <a:cubicBezTo>
                      <a:pt x="753" y="10458"/>
                      <a:pt x="1" y="12388"/>
                      <a:pt x="452" y="14268"/>
                    </a:cubicBezTo>
                    <a:cubicBezTo>
                      <a:pt x="1003" y="16473"/>
                      <a:pt x="2908" y="17576"/>
                      <a:pt x="3535" y="17927"/>
                    </a:cubicBezTo>
                    <a:cubicBezTo>
                      <a:pt x="4412" y="18453"/>
                      <a:pt x="5389" y="18879"/>
                      <a:pt x="6392" y="19180"/>
                    </a:cubicBezTo>
                    <a:cubicBezTo>
                      <a:pt x="6291" y="19581"/>
                      <a:pt x="6241" y="20007"/>
                      <a:pt x="6241" y="20458"/>
                    </a:cubicBezTo>
                    <a:cubicBezTo>
                      <a:pt x="6241" y="22163"/>
                      <a:pt x="7068" y="23792"/>
                      <a:pt x="8497" y="24970"/>
                    </a:cubicBezTo>
                    <a:cubicBezTo>
                      <a:pt x="9700" y="25947"/>
                      <a:pt x="11053" y="26398"/>
                      <a:pt x="11981" y="26649"/>
                    </a:cubicBezTo>
                    <a:cubicBezTo>
                      <a:pt x="13384" y="27025"/>
                      <a:pt x="14863" y="27225"/>
                      <a:pt x="16342" y="27250"/>
                    </a:cubicBezTo>
                    <a:cubicBezTo>
                      <a:pt x="17795" y="29982"/>
                      <a:pt x="19500" y="32564"/>
                      <a:pt x="21480" y="34945"/>
                    </a:cubicBezTo>
                    <a:cubicBezTo>
                      <a:pt x="22031" y="35621"/>
                      <a:pt x="23084" y="36900"/>
                      <a:pt x="24713" y="37501"/>
                    </a:cubicBezTo>
                    <a:cubicBezTo>
                      <a:pt x="25465" y="37777"/>
                      <a:pt x="26191" y="37852"/>
                      <a:pt x="26918" y="37852"/>
                    </a:cubicBezTo>
                    <a:cubicBezTo>
                      <a:pt x="27319" y="37852"/>
                      <a:pt x="27695" y="37827"/>
                      <a:pt x="28071" y="37802"/>
                    </a:cubicBezTo>
                    <a:cubicBezTo>
                      <a:pt x="31780" y="37451"/>
                      <a:pt x="35389" y="36499"/>
                      <a:pt x="38798" y="35020"/>
                    </a:cubicBezTo>
                    <a:cubicBezTo>
                      <a:pt x="41229" y="36950"/>
                      <a:pt x="44161" y="38303"/>
                      <a:pt x="47219" y="38804"/>
                    </a:cubicBezTo>
                    <a:cubicBezTo>
                      <a:pt x="47720" y="38880"/>
                      <a:pt x="48397" y="38980"/>
                      <a:pt x="49124" y="38980"/>
                    </a:cubicBezTo>
                    <a:cubicBezTo>
                      <a:pt x="49725" y="38980"/>
                      <a:pt x="50402" y="38905"/>
                      <a:pt x="51054" y="38754"/>
                    </a:cubicBezTo>
                    <a:cubicBezTo>
                      <a:pt x="52858" y="38278"/>
                      <a:pt x="54312" y="37125"/>
                      <a:pt x="55014" y="35571"/>
                    </a:cubicBezTo>
                    <a:cubicBezTo>
                      <a:pt x="55214" y="35170"/>
                      <a:pt x="55339" y="34769"/>
                      <a:pt x="55415" y="34368"/>
                    </a:cubicBezTo>
                    <a:cubicBezTo>
                      <a:pt x="56031" y="34456"/>
                      <a:pt x="56639" y="34493"/>
                      <a:pt x="57249" y="34493"/>
                    </a:cubicBezTo>
                    <a:cubicBezTo>
                      <a:pt x="57680" y="34493"/>
                      <a:pt x="58111" y="34475"/>
                      <a:pt x="58547" y="34443"/>
                    </a:cubicBezTo>
                    <a:cubicBezTo>
                      <a:pt x="59249" y="34368"/>
                      <a:pt x="61430" y="34168"/>
                      <a:pt x="62858" y="32388"/>
                    </a:cubicBezTo>
                    <a:cubicBezTo>
                      <a:pt x="64061" y="30884"/>
                      <a:pt x="64187" y="28829"/>
                      <a:pt x="63385" y="27050"/>
                    </a:cubicBezTo>
                    <a:cubicBezTo>
                      <a:pt x="63735" y="26874"/>
                      <a:pt x="64086" y="26674"/>
                      <a:pt x="64412" y="26473"/>
                    </a:cubicBezTo>
                    <a:cubicBezTo>
                      <a:pt x="64989" y="26123"/>
                      <a:pt x="66718" y="25070"/>
                      <a:pt x="67219" y="23015"/>
                    </a:cubicBezTo>
                    <a:cubicBezTo>
                      <a:pt x="67595" y="21336"/>
                      <a:pt x="66994" y="19506"/>
                      <a:pt x="65590" y="18253"/>
                    </a:cubicBezTo>
                    <a:cubicBezTo>
                      <a:pt x="64588" y="17351"/>
                      <a:pt x="63435" y="16925"/>
                      <a:pt x="62507" y="16649"/>
                    </a:cubicBezTo>
                    <a:cubicBezTo>
                      <a:pt x="60787" y="16151"/>
                      <a:pt x="59011" y="15907"/>
                      <a:pt x="57242" y="15907"/>
                    </a:cubicBezTo>
                    <a:cubicBezTo>
                      <a:pt x="56073" y="15907"/>
                      <a:pt x="54907" y="16013"/>
                      <a:pt x="53760" y="16223"/>
                    </a:cubicBezTo>
                    <a:cubicBezTo>
                      <a:pt x="52783" y="11486"/>
                      <a:pt x="47946" y="7777"/>
                      <a:pt x="42658" y="7777"/>
                    </a:cubicBezTo>
                    <a:lnTo>
                      <a:pt x="42557" y="7777"/>
                    </a:lnTo>
                    <a:cubicBezTo>
                      <a:pt x="39525" y="7777"/>
                      <a:pt x="36793" y="8403"/>
                      <a:pt x="34537" y="9581"/>
                    </a:cubicBezTo>
                    <a:cubicBezTo>
                      <a:pt x="34086" y="8629"/>
                      <a:pt x="33535" y="7752"/>
                      <a:pt x="32883" y="6924"/>
                    </a:cubicBezTo>
                    <a:cubicBezTo>
                      <a:pt x="30729" y="4258"/>
                      <a:pt x="26948" y="1860"/>
                      <a:pt x="22939" y="1860"/>
                    </a:cubicBezTo>
                    <a:cubicBezTo>
                      <a:pt x="22049" y="1860"/>
                      <a:pt x="21148" y="1978"/>
                      <a:pt x="20251" y="2238"/>
                    </a:cubicBezTo>
                    <a:cubicBezTo>
                      <a:pt x="18923" y="2639"/>
                      <a:pt x="17695" y="3315"/>
                      <a:pt x="16617" y="4243"/>
                    </a:cubicBezTo>
                    <a:cubicBezTo>
                      <a:pt x="13961" y="2087"/>
                      <a:pt x="10778" y="634"/>
                      <a:pt x="7369" y="132"/>
                    </a:cubicBezTo>
                    <a:cubicBezTo>
                      <a:pt x="6915" y="61"/>
                      <a:pt x="6398" y="0"/>
                      <a:pt x="58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1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60"/>
              <p:cNvSpPr/>
              <p:nvPr/>
            </p:nvSpPr>
            <p:spPr>
              <a:xfrm>
                <a:off x="3176850" y="1517950"/>
                <a:ext cx="547000" cy="539300"/>
              </a:xfrm>
              <a:custGeom>
                <a:rect b="b" l="l" r="r" t="t"/>
                <a:pathLst>
                  <a:path extrusionOk="0" h="21572" w="21880">
                    <a:moveTo>
                      <a:pt x="2951" y="1"/>
                    </a:moveTo>
                    <a:cubicBezTo>
                      <a:pt x="2566" y="1"/>
                      <a:pt x="2182" y="43"/>
                      <a:pt x="1805" y="161"/>
                    </a:cubicBezTo>
                    <a:cubicBezTo>
                      <a:pt x="1103" y="386"/>
                      <a:pt x="451" y="938"/>
                      <a:pt x="301" y="1664"/>
                    </a:cubicBezTo>
                    <a:cubicBezTo>
                      <a:pt x="150" y="2416"/>
                      <a:pt x="526" y="3168"/>
                      <a:pt x="952" y="3795"/>
                    </a:cubicBezTo>
                    <a:cubicBezTo>
                      <a:pt x="2256" y="5725"/>
                      <a:pt x="4085" y="7278"/>
                      <a:pt x="6191" y="8231"/>
                    </a:cubicBezTo>
                    <a:cubicBezTo>
                      <a:pt x="5291" y="7997"/>
                      <a:pt x="4365" y="7750"/>
                      <a:pt x="3441" y="7750"/>
                    </a:cubicBezTo>
                    <a:cubicBezTo>
                      <a:pt x="3079" y="7750"/>
                      <a:pt x="2716" y="7788"/>
                      <a:pt x="2356" y="7880"/>
                    </a:cubicBezTo>
                    <a:cubicBezTo>
                      <a:pt x="1103" y="8206"/>
                      <a:pt x="0" y="9459"/>
                      <a:pt x="301" y="10737"/>
                    </a:cubicBezTo>
                    <a:cubicBezTo>
                      <a:pt x="501" y="11564"/>
                      <a:pt x="1253" y="12166"/>
                      <a:pt x="2030" y="12592"/>
                    </a:cubicBezTo>
                    <a:cubicBezTo>
                      <a:pt x="3797" y="13634"/>
                      <a:pt x="5829" y="14164"/>
                      <a:pt x="7888" y="14164"/>
                    </a:cubicBezTo>
                    <a:cubicBezTo>
                      <a:pt x="8107" y="14164"/>
                      <a:pt x="8327" y="14158"/>
                      <a:pt x="8546" y="14146"/>
                    </a:cubicBezTo>
                    <a:lnTo>
                      <a:pt x="8546" y="14146"/>
                    </a:lnTo>
                    <a:cubicBezTo>
                      <a:pt x="7394" y="15048"/>
                      <a:pt x="6166" y="16151"/>
                      <a:pt x="6166" y="17579"/>
                    </a:cubicBezTo>
                    <a:cubicBezTo>
                      <a:pt x="6166" y="18482"/>
                      <a:pt x="6667" y="19334"/>
                      <a:pt x="7369" y="19910"/>
                    </a:cubicBezTo>
                    <a:cubicBezTo>
                      <a:pt x="8070" y="20462"/>
                      <a:pt x="8922" y="20787"/>
                      <a:pt x="9800" y="21038"/>
                    </a:cubicBezTo>
                    <a:cubicBezTo>
                      <a:pt x="11108" y="21395"/>
                      <a:pt x="12463" y="21571"/>
                      <a:pt x="13819" y="21571"/>
                    </a:cubicBezTo>
                    <a:cubicBezTo>
                      <a:pt x="16646" y="21571"/>
                      <a:pt x="19475" y="20807"/>
                      <a:pt x="21880" y="19334"/>
                    </a:cubicBezTo>
                    <a:lnTo>
                      <a:pt x="15539" y="7855"/>
                    </a:lnTo>
                    <a:cubicBezTo>
                      <a:pt x="13133" y="3720"/>
                      <a:pt x="8772" y="787"/>
                      <a:pt x="4010" y="85"/>
                    </a:cubicBezTo>
                    <a:cubicBezTo>
                      <a:pt x="3661" y="37"/>
                      <a:pt x="3306" y="1"/>
                      <a:pt x="29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60"/>
              <p:cNvSpPr/>
              <p:nvPr/>
            </p:nvSpPr>
            <p:spPr>
              <a:xfrm>
                <a:off x="4039000" y="1915500"/>
                <a:ext cx="679225" cy="433975"/>
              </a:xfrm>
              <a:custGeom>
                <a:rect b="b" l="l" r="r" t="t"/>
                <a:pathLst>
                  <a:path extrusionOk="0" h="17359" w="27169">
                    <a:moveTo>
                      <a:pt x="19798" y="0"/>
                    </a:moveTo>
                    <a:cubicBezTo>
                      <a:pt x="16524" y="0"/>
                      <a:pt x="13240" y="989"/>
                      <a:pt x="10552" y="2855"/>
                    </a:cubicBezTo>
                    <a:lnTo>
                      <a:pt x="0" y="10625"/>
                    </a:lnTo>
                    <a:cubicBezTo>
                      <a:pt x="2331" y="14083"/>
                      <a:pt x="6141" y="16540"/>
                      <a:pt x="10251" y="17216"/>
                    </a:cubicBezTo>
                    <a:cubicBezTo>
                      <a:pt x="10746" y="17299"/>
                      <a:pt x="11249" y="17359"/>
                      <a:pt x="11742" y="17359"/>
                    </a:cubicBezTo>
                    <a:cubicBezTo>
                      <a:pt x="12148" y="17359"/>
                      <a:pt x="12548" y="17318"/>
                      <a:pt x="12933" y="17216"/>
                    </a:cubicBezTo>
                    <a:cubicBezTo>
                      <a:pt x="13810" y="16991"/>
                      <a:pt x="14637" y="16439"/>
                      <a:pt x="15013" y="15637"/>
                    </a:cubicBezTo>
                    <a:cubicBezTo>
                      <a:pt x="15615" y="14309"/>
                      <a:pt x="14938" y="12805"/>
                      <a:pt x="14286" y="11502"/>
                    </a:cubicBezTo>
                    <a:lnTo>
                      <a:pt x="14286" y="11502"/>
                    </a:lnTo>
                    <a:cubicBezTo>
                      <a:pt x="15982" y="12413"/>
                      <a:pt x="17893" y="12877"/>
                      <a:pt x="19806" y="12877"/>
                    </a:cubicBezTo>
                    <a:cubicBezTo>
                      <a:pt x="20155" y="12877"/>
                      <a:pt x="20505" y="12861"/>
                      <a:pt x="20853" y="12830"/>
                    </a:cubicBezTo>
                    <a:cubicBezTo>
                      <a:pt x="21730" y="12755"/>
                      <a:pt x="22657" y="12529"/>
                      <a:pt x="23209" y="11853"/>
                    </a:cubicBezTo>
                    <a:cubicBezTo>
                      <a:pt x="24011" y="10825"/>
                      <a:pt x="23534" y="9221"/>
                      <a:pt x="22532" y="8394"/>
                    </a:cubicBezTo>
                    <a:cubicBezTo>
                      <a:pt x="21529" y="7567"/>
                      <a:pt x="20176" y="7341"/>
                      <a:pt x="18898" y="7116"/>
                    </a:cubicBezTo>
                    <a:cubicBezTo>
                      <a:pt x="21204" y="7116"/>
                      <a:pt x="23534" y="6489"/>
                      <a:pt x="25514" y="5286"/>
                    </a:cubicBezTo>
                    <a:cubicBezTo>
                      <a:pt x="26166" y="4885"/>
                      <a:pt x="26843" y="4359"/>
                      <a:pt x="27018" y="3607"/>
                    </a:cubicBezTo>
                    <a:cubicBezTo>
                      <a:pt x="27169" y="2880"/>
                      <a:pt x="26818" y="2128"/>
                      <a:pt x="26266" y="1627"/>
                    </a:cubicBezTo>
                    <a:cubicBezTo>
                      <a:pt x="25715" y="1126"/>
                      <a:pt x="24988" y="850"/>
                      <a:pt x="24286" y="650"/>
                    </a:cubicBezTo>
                    <a:cubicBezTo>
                      <a:pt x="22833" y="213"/>
                      <a:pt x="21317" y="0"/>
                      <a:pt x="197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160"/>
              <p:cNvSpPr/>
              <p:nvPr/>
            </p:nvSpPr>
            <p:spPr>
              <a:xfrm>
                <a:off x="3467575" y="1564725"/>
                <a:ext cx="927350" cy="756800"/>
              </a:xfrm>
              <a:custGeom>
                <a:rect b="b" l="l" r="r" t="t"/>
                <a:pathLst>
                  <a:path extrusionOk="0" h="30272" w="37094">
                    <a:moveTo>
                      <a:pt x="8400" y="0"/>
                    </a:moveTo>
                    <a:cubicBezTo>
                      <a:pt x="7757" y="0"/>
                      <a:pt x="7117" y="85"/>
                      <a:pt x="6491" y="270"/>
                    </a:cubicBezTo>
                    <a:cubicBezTo>
                      <a:pt x="3684" y="1097"/>
                      <a:pt x="1529" y="3803"/>
                      <a:pt x="877" y="6585"/>
                    </a:cubicBezTo>
                    <a:cubicBezTo>
                      <a:pt x="0" y="10220"/>
                      <a:pt x="1028" y="14029"/>
                      <a:pt x="2506" y="17463"/>
                    </a:cubicBezTo>
                    <a:cubicBezTo>
                      <a:pt x="4161" y="21398"/>
                      <a:pt x="6416" y="25107"/>
                      <a:pt x="9123" y="28415"/>
                    </a:cubicBezTo>
                    <a:cubicBezTo>
                      <a:pt x="9674" y="29092"/>
                      <a:pt x="10301" y="29769"/>
                      <a:pt x="11128" y="30069"/>
                    </a:cubicBezTo>
                    <a:cubicBezTo>
                      <a:pt x="11537" y="30221"/>
                      <a:pt x="11963" y="30271"/>
                      <a:pt x="12397" y="30271"/>
                    </a:cubicBezTo>
                    <a:cubicBezTo>
                      <a:pt x="12682" y="30271"/>
                      <a:pt x="12970" y="30249"/>
                      <a:pt x="13258" y="30220"/>
                    </a:cubicBezTo>
                    <a:cubicBezTo>
                      <a:pt x="20126" y="29568"/>
                      <a:pt x="26767" y="26636"/>
                      <a:pt x="31880" y="21974"/>
                    </a:cubicBezTo>
                    <a:cubicBezTo>
                      <a:pt x="34637" y="19443"/>
                      <a:pt x="37093" y="15934"/>
                      <a:pt x="36441" y="12250"/>
                    </a:cubicBezTo>
                    <a:cubicBezTo>
                      <a:pt x="35790" y="8490"/>
                      <a:pt x="31880" y="5909"/>
                      <a:pt x="28071" y="5884"/>
                    </a:cubicBezTo>
                    <a:cubicBezTo>
                      <a:pt x="24420" y="5884"/>
                      <a:pt x="20753" y="6934"/>
                      <a:pt x="18398" y="9632"/>
                    </a:cubicBezTo>
                    <a:lnTo>
                      <a:pt x="18398" y="9632"/>
                    </a:lnTo>
                    <a:cubicBezTo>
                      <a:pt x="18179" y="7577"/>
                      <a:pt x="17377" y="5587"/>
                      <a:pt x="16091" y="3979"/>
                    </a:cubicBezTo>
                    <a:cubicBezTo>
                      <a:pt x="14322" y="1779"/>
                      <a:pt x="11339" y="0"/>
                      <a:pt x="84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160"/>
              <p:cNvSpPr/>
              <p:nvPr/>
            </p:nvSpPr>
            <p:spPr>
              <a:xfrm>
                <a:off x="3698775" y="1728100"/>
                <a:ext cx="694250" cy="593425"/>
              </a:xfrm>
              <a:custGeom>
                <a:rect b="b" l="l" r="r" t="t"/>
                <a:pathLst>
                  <a:path extrusionOk="0" h="23737" w="27770">
                    <a:moveTo>
                      <a:pt x="22005" y="0"/>
                    </a:moveTo>
                    <a:cubicBezTo>
                      <a:pt x="23259" y="1078"/>
                      <a:pt x="24136" y="2482"/>
                      <a:pt x="24437" y="4111"/>
                    </a:cubicBezTo>
                    <a:cubicBezTo>
                      <a:pt x="25088" y="7795"/>
                      <a:pt x="22632" y="11304"/>
                      <a:pt x="19875" y="13835"/>
                    </a:cubicBezTo>
                    <a:cubicBezTo>
                      <a:pt x="14762" y="18497"/>
                      <a:pt x="8121" y="21429"/>
                      <a:pt x="1228" y="22081"/>
                    </a:cubicBezTo>
                    <a:cubicBezTo>
                      <a:pt x="945" y="22098"/>
                      <a:pt x="649" y="22116"/>
                      <a:pt x="358" y="22116"/>
                    </a:cubicBezTo>
                    <a:cubicBezTo>
                      <a:pt x="237" y="22116"/>
                      <a:pt x="118" y="22113"/>
                      <a:pt x="0" y="22106"/>
                    </a:cubicBezTo>
                    <a:lnTo>
                      <a:pt x="0" y="22106"/>
                    </a:lnTo>
                    <a:cubicBezTo>
                      <a:pt x="502" y="22707"/>
                      <a:pt x="1053" y="23284"/>
                      <a:pt x="1805" y="23534"/>
                    </a:cubicBezTo>
                    <a:cubicBezTo>
                      <a:pt x="2198" y="23686"/>
                      <a:pt x="2628" y="23736"/>
                      <a:pt x="3061" y="23736"/>
                    </a:cubicBezTo>
                    <a:cubicBezTo>
                      <a:pt x="3346" y="23736"/>
                      <a:pt x="3632" y="23714"/>
                      <a:pt x="3910" y="23685"/>
                    </a:cubicBezTo>
                    <a:cubicBezTo>
                      <a:pt x="10802" y="23033"/>
                      <a:pt x="17444" y="20101"/>
                      <a:pt x="22557" y="15439"/>
                    </a:cubicBezTo>
                    <a:cubicBezTo>
                      <a:pt x="25314" y="12908"/>
                      <a:pt x="27770" y="9399"/>
                      <a:pt x="27118" y="5715"/>
                    </a:cubicBezTo>
                    <a:cubicBezTo>
                      <a:pt x="26642" y="3058"/>
                      <a:pt x="24562" y="978"/>
                      <a:pt x="22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6" name="Google Shape;1576;p160"/>
            <p:cNvSpPr/>
            <p:nvPr/>
          </p:nvSpPr>
          <p:spPr>
            <a:xfrm>
              <a:off x="7469449" y="4260777"/>
              <a:ext cx="141789" cy="132057"/>
            </a:xfrm>
            <a:custGeom>
              <a:rect b="b" l="l" r="r" t="t"/>
              <a:pathLst>
                <a:path extrusionOk="0" h="10231" w="10985">
                  <a:moveTo>
                    <a:pt x="1372" y="1"/>
                  </a:moveTo>
                  <a:cubicBezTo>
                    <a:pt x="439" y="1"/>
                    <a:pt x="0" y="1198"/>
                    <a:pt x="383" y="1939"/>
                  </a:cubicBezTo>
                  <a:cubicBezTo>
                    <a:pt x="408" y="1939"/>
                    <a:pt x="458" y="2039"/>
                    <a:pt x="483" y="2090"/>
                  </a:cubicBezTo>
                  <a:cubicBezTo>
                    <a:pt x="505" y="2176"/>
                    <a:pt x="601" y="2355"/>
                    <a:pt x="611" y="2371"/>
                  </a:cubicBezTo>
                  <a:lnTo>
                    <a:pt x="611" y="2371"/>
                  </a:lnTo>
                  <a:cubicBezTo>
                    <a:pt x="711" y="2619"/>
                    <a:pt x="860" y="2818"/>
                    <a:pt x="1010" y="3017"/>
                  </a:cubicBezTo>
                  <a:cubicBezTo>
                    <a:pt x="1310" y="3443"/>
                    <a:pt x="1611" y="3719"/>
                    <a:pt x="2037" y="4019"/>
                  </a:cubicBezTo>
                  <a:cubicBezTo>
                    <a:pt x="2087" y="4070"/>
                    <a:pt x="2162" y="4120"/>
                    <a:pt x="2238" y="4170"/>
                  </a:cubicBezTo>
                  <a:cubicBezTo>
                    <a:pt x="2238" y="4195"/>
                    <a:pt x="2263" y="4220"/>
                    <a:pt x="2313" y="4245"/>
                  </a:cubicBezTo>
                  <a:cubicBezTo>
                    <a:pt x="3040" y="4821"/>
                    <a:pt x="3766" y="5448"/>
                    <a:pt x="4468" y="6075"/>
                  </a:cubicBezTo>
                  <a:cubicBezTo>
                    <a:pt x="4769" y="6350"/>
                    <a:pt x="5070" y="6651"/>
                    <a:pt x="5371" y="6952"/>
                  </a:cubicBezTo>
                  <a:cubicBezTo>
                    <a:pt x="5521" y="7077"/>
                    <a:pt x="5646" y="7227"/>
                    <a:pt x="5772" y="7403"/>
                  </a:cubicBezTo>
                  <a:cubicBezTo>
                    <a:pt x="5847" y="7453"/>
                    <a:pt x="5897" y="7553"/>
                    <a:pt x="5947" y="7603"/>
                  </a:cubicBezTo>
                  <a:cubicBezTo>
                    <a:pt x="6147" y="7904"/>
                    <a:pt x="6323" y="8230"/>
                    <a:pt x="6498" y="8531"/>
                  </a:cubicBezTo>
                  <a:cubicBezTo>
                    <a:pt x="6448" y="8681"/>
                    <a:pt x="6699" y="9007"/>
                    <a:pt x="6799" y="9157"/>
                  </a:cubicBezTo>
                  <a:cubicBezTo>
                    <a:pt x="7150" y="9659"/>
                    <a:pt x="7551" y="9959"/>
                    <a:pt x="8127" y="10160"/>
                  </a:cubicBezTo>
                  <a:cubicBezTo>
                    <a:pt x="8268" y="10209"/>
                    <a:pt x="8410" y="10231"/>
                    <a:pt x="8550" y="10231"/>
                  </a:cubicBezTo>
                  <a:cubicBezTo>
                    <a:pt x="8987" y="10231"/>
                    <a:pt x="9409" y="10018"/>
                    <a:pt x="9731" y="9734"/>
                  </a:cubicBezTo>
                  <a:cubicBezTo>
                    <a:pt x="10985" y="8631"/>
                    <a:pt x="10283" y="6801"/>
                    <a:pt x="9481" y="5648"/>
                  </a:cubicBezTo>
                  <a:cubicBezTo>
                    <a:pt x="8879" y="4796"/>
                    <a:pt x="8178" y="4070"/>
                    <a:pt x="7376" y="3368"/>
                  </a:cubicBezTo>
                  <a:cubicBezTo>
                    <a:pt x="6548" y="2641"/>
                    <a:pt x="5671" y="1939"/>
                    <a:pt x="4794" y="1262"/>
                  </a:cubicBezTo>
                  <a:cubicBezTo>
                    <a:pt x="4318" y="912"/>
                    <a:pt x="3892" y="586"/>
                    <a:pt x="3365" y="360"/>
                  </a:cubicBezTo>
                  <a:cubicBezTo>
                    <a:pt x="3040" y="235"/>
                    <a:pt x="2714" y="135"/>
                    <a:pt x="2363" y="85"/>
                  </a:cubicBezTo>
                  <a:cubicBezTo>
                    <a:pt x="2274" y="67"/>
                    <a:pt x="2198" y="49"/>
                    <a:pt x="2117" y="49"/>
                  </a:cubicBezTo>
                  <a:cubicBezTo>
                    <a:pt x="2083" y="49"/>
                    <a:pt x="2049" y="52"/>
                    <a:pt x="2012" y="59"/>
                  </a:cubicBezTo>
                  <a:lnTo>
                    <a:pt x="2137" y="85"/>
                  </a:lnTo>
                  <a:cubicBezTo>
                    <a:pt x="1937" y="85"/>
                    <a:pt x="1711" y="34"/>
                    <a:pt x="1511" y="9"/>
                  </a:cubicBezTo>
                  <a:cubicBezTo>
                    <a:pt x="1463" y="4"/>
                    <a:pt x="1417" y="1"/>
                    <a:pt x="1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7" name="Google Shape;1577;p160" title="爱情氛围音乐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75" y="3792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60" title="牵手成功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2175" y="379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583" name="Google Shape;1583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61"/>
          <p:cNvSpPr txBox="1"/>
          <p:nvPr/>
        </p:nvSpPr>
        <p:spPr>
          <a:xfrm>
            <a:off x="667778" y="2163665"/>
            <a:ext cx="78084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rgbClr val="96195C"/>
                </a:solidFill>
                <a:latin typeface="Arial"/>
                <a:ea typeface="Arial"/>
                <a:cs typeface="Arial"/>
                <a:sym typeface="Arial"/>
              </a:rPr>
              <a:t>CSSA主席致辞</a:t>
            </a:r>
            <a:endParaRPr sz="9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62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62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62"/>
          <p:cNvSpPr txBox="1"/>
          <p:nvPr/>
        </p:nvSpPr>
        <p:spPr>
          <a:xfrm>
            <a:off x="3843400" y="1374000"/>
            <a:ext cx="23475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- 心动的声音 -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- 非诚勿扰 -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-</a:t>
            </a:r>
            <a:r>
              <a:rPr lang="en" sz="1300">
                <a:solidFill>
                  <a:schemeClr val="lt1"/>
                </a:solidFill>
              </a:rPr>
              <a:t> 元宵嘉年华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- 万圣节联谊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- 中秋</a:t>
            </a:r>
            <a:r>
              <a:rPr lang="en" sz="1300">
                <a:solidFill>
                  <a:schemeClr val="lt1"/>
                </a:solidFill>
              </a:rPr>
              <a:t>迎新会</a:t>
            </a:r>
            <a:r>
              <a:rPr lang="en" sz="1300">
                <a:solidFill>
                  <a:schemeClr val="lt1"/>
                </a:solidFill>
              </a:rPr>
              <a:t>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 - 秋游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92" name="Google Shape;159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150" y="-28274"/>
            <a:ext cx="3134551" cy="1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62"/>
          <p:cNvSpPr txBox="1"/>
          <p:nvPr/>
        </p:nvSpPr>
        <p:spPr>
          <a:xfrm>
            <a:off x="1925312" y="989650"/>
            <a:ext cx="23475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线上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- Tandon情报局系列推文 -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- 新生攻略 -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- 好声音比赛 -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- 萌宠分享 -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- 厨艺比拼 -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94" name="Google Shape;1594;p162"/>
          <p:cNvSpPr txBox="1"/>
          <p:nvPr/>
        </p:nvSpPr>
        <p:spPr>
          <a:xfrm>
            <a:off x="5078425" y="1373988"/>
            <a:ext cx="23475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- 周五桌游夜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 - 年度狼人杀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- 新生接机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- 校友会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- Workshop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- 宣讲会 -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95" name="Google Shape;1595;p162"/>
          <p:cNvSpPr txBox="1"/>
          <p:nvPr/>
        </p:nvSpPr>
        <p:spPr>
          <a:xfrm>
            <a:off x="4220175" y="98963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线下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1596" name="Google Shape;1596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275" y="1291625"/>
            <a:ext cx="1849424" cy="123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3275" y="0"/>
            <a:ext cx="1849426" cy="138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3274" y="3844050"/>
            <a:ext cx="1849426" cy="138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3322" y="2482750"/>
            <a:ext cx="1849400" cy="138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0275" y="-28270"/>
            <a:ext cx="1799876" cy="74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60275" y="721887"/>
            <a:ext cx="1799874" cy="74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60275" y="2972094"/>
            <a:ext cx="1799874" cy="74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60275" y="4479075"/>
            <a:ext cx="1799884" cy="7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60275" y="1462825"/>
            <a:ext cx="1799875" cy="7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60275" y="3718749"/>
            <a:ext cx="1799876" cy="76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60275" y="2233033"/>
            <a:ext cx="1799875" cy="78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574" y="393327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37263" y="3476357"/>
            <a:ext cx="1799875" cy="18132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9" name="Google Shape;1609;p162"/>
          <p:cNvGrpSpPr/>
          <p:nvPr/>
        </p:nvGrpSpPr>
        <p:grpSpPr>
          <a:xfrm>
            <a:off x="2232962" y="3214160"/>
            <a:ext cx="2008491" cy="3433925"/>
            <a:chOff x="2487400" y="238125"/>
            <a:chExt cx="2621025" cy="5226675"/>
          </a:xfrm>
        </p:grpSpPr>
        <p:sp>
          <p:nvSpPr>
            <p:cNvPr id="1610" name="Google Shape;1610;p162"/>
            <p:cNvSpPr/>
            <p:nvPr/>
          </p:nvSpPr>
          <p:spPr>
            <a:xfrm>
              <a:off x="2487400" y="238125"/>
              <a:ext cx="2621025" cy="5226675"/>
            </a:xfrm>
            <a:custGeom>
              <a:rect b="b" l="l" r="r" t="t"/>
              <a:pathLst>
                <a:path extrusionOk="0" h="209067" w="104841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41575" lIns="41575" spcFirstLastPara="1" rIns="41575" wrap="square" tIns="4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62"/>
            <p:cNvSpPr/>
            <p:nvPr/>
          </p:nvSpPr>
          <p:spPr>
            <a:xfrm>
              <a:off x="3766600" y="5195775"/>
              <a:ext cx="67000" cy="64800"/>
            </a:xfrm>
            <a:custGeom>
              <a:rect b="b" l="l" r="r" t="t"/>
              <a:pathLst>
                <a:path extrusionOk="0" h="2592" w="268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41575" lIns="41575" spcFirstLastPara="1" rIns="41575" wrap="square" tIns="4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62"/>
            <p:cNvSpPr/>
            <p:nvPr/>
          </p:nvSpPr>
          <p:spPr>
            <a:xfrm>
              <a:off x="2507150" y="266650"/>
              <a:ext cx="2587000" cy="5158625"/>
            </a:xfrm>
            <a:custGeom>
              <a:rect b="b" l="l" r="r" t="t"/>
              <a:pathLst>
                <a:path extrusionOk="0" h="206345" w="10348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41575" lIns="41575" spcFirstLastPara="1" rIns="41575" wrap="square" tIns="4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2"/>
            <p:cNvSpPr/>
            <p:nvPr/>
          </p:nvSpPr>
          <p:spPr>
            <a:xfrm>
              <a:off x="3505950" y="480600"/>
              <a:ext cx="567450" cy="35425"/>
            </a:xfrm>
            <a:custGeom>
              <a:rect b="b" l="l" r="r" t="t"/>
              <a:pathLst>
                <a:path extrusionOk="0" h="1417" w="22698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41575" lIns="41575" spcFirstLastPara="1" rIns="41575" wrap="square" tIns="4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2"/>
            <p:cNvSpPr/>
            <p:nvPr/>
          </p:nvSpPr>
          <p:spPr>
            <a:xfrm>
              <a:off x="2967225" y="5182600"/>
              <a:ext cx="97750" cy="13200"/>
            </a:xfrm>
            <a:custGeom>
              <a:rect b="b" l="l" r="r" t="t"/>
              <a:pathLst>
                <a:path extrusionOk="0" h="528" w="391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1575" lIns="41575" spcFirstLastPara="1" rIns="41575" wrap="square" tIns="4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2"/>
            <p:cNvSpPr/>
            <p:nvPr/>
          </p:nvSpPr>
          <p:spPr>
            <a:xfrm>
              <a:off x="3756725" y="5184775"/>
              <a:ext cx="86775" cy="85675"/>
            </a:xfrm>
            <a:custGeom>
              <a:rect b="b" l="l" r="r" t="t"/>
              <a:pathLst>
                <a:path extrusionOk="0" h="3427" w="3471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1575" lIns="41575" spcFirstLastPara="1" rIns="41575" wrap="square" tIns="4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62"/>
            <p:cNvSpPr/>
            <p:nvPr/>
          </p:nvSpPr>
          <p:spPr>
            <a:xfrm>
              <a:off x="4480325" y="5179850"/>
              <a:ext cx="50525" cy="102125"/>
            </a:xfrm>
            <a:custGeom>
              <a:rect b="b" l="l" r="r" t="t"/>
              <a:pathLst>
                <a:path extrusionOk="0" h="4085" w="2021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1575" lIns="41575" spcFirstLastPara="1" rIns="41575" wrap="square" tIns="4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63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</p:spPr>
        <p:txBody>
          <a:bodyPr anchorCtr="0" anchor="b" bIns="32750" lIns="32750" spcFirstLastPara="1" rIns="32750" wrap="square" tIns="327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63"/>
          <p:cNvSpPr txBox="1"/>
          <p:nvPr>
            <p:ph idx="1" type="body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3" name="Google Shape;1623;p163"/>
          <p:cNvPicPr preferRelativeResize="0"/>
          <p:nvPr/>
        </p:nvPicPr>
        <p:blipFill rotWithShape="1">
          <a:blip r:embed="rId3">
            <a:alphaModFix/>
          </a:blip>
          <a:srcRect b="47226" l="0" r="0" t="6042"/>
          <a:stretch/>
        </p:blipFill>
        <p:spPr>
          <a:xfrm>
            <a:off x="735313" y="0"/>
            <a:ext cx="767341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49" y="4560625"/>
            <a:ext cx="1457577" cy="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163" title="退场/休息_Abroad - Jeffersong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625" y="171800"/>
            <a:ext cx="430512" cy="43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64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610324" y="9290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>
                <a:solidFill>
                  <a:srgbClr val="FFFFFF"/>
                </a:solidFill>
              </a:rPr>
              <a:t>1.Linda</a:t>
            </a:r>
            <a:endParaRPr/>
          </a:p>
        </p:txBody>
      </p:sp>
      <p:sp>
        <p:nvSpPr>
          <p:cNvPr id="1631" name="Google Shape;1631;p164">
            <a:hlinkClick action="ppaction://hlinksldjump" r:id="rId4"/>
          </p:cNvPr>
          <p:cNvSpPr/>
          <p:nvPr/>
        </p:nvSpPr>
        <p:spPr>
          <a:xfrm>
            <a:off x="610317" y="1524341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2.Loepfe</a:t>
            </a:r>
            <a:endParaRPr sz="900"/>
          </a:p>
        </p:txBody>
      </p:sp>
      <p:sp>
        <p:nvSpPr>
          <p:cNvPr id="1632" name="Google Shape;1632;p164">
            <a:hlinkClick action="ppaction://hlinksldjump" r:id="rId5"/>
          </p:cNvPr>
          <p:cNvSpPr/>
          <p:nvPr/>
        </p:nvSpPr>
        <p:spPr>
          <a:xfrm>
            <a:off x="610324" y="21318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3.Diana</a:t>
            </a:r>
            <a:endParaRPr sz="900"/>
          </a:p>
        </p:txBody>
      </p:sp>
      <p:sp>
        <p:nvSpPr>
          <p:cNvPr id="1633" name="Google Shape;1633;p164">
            <a:hlinkClick action="ppaction://hlinksldjump" r:id="rId6"/>
          </p:cNvPr>
          <p:cNvSpPr/>
          <p:nvPr/>
        </p:nvSpPr>
        <p:spPr>
          <a:xfrm>
            <a:off x="610324" y="27394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.Hannah</a:t>
            </a:r>
            <a:endParaRPr sz="900"/>
          </a:p>
        </p:txBody>
      </p:sp>
      <p:sp>
        <p:nvSpPr>
          <p:cNvPr id="1634" name="Google Shape;1634;p164">
            <a:hlinkClick action="ppaction://hlinksldjump" r:id="rId7"/>
          </p:cNvPr>
          <p:cNvSpPr/>
          <p:nvPr/>
        </p:nvSpPr>
        <p:spPr>
          <a:xfrm>
            <a:off x="610317" y="3375599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.Vanessa</a:t>
            </a:r>
            <a:endParaRPr sz="900"/>
          </a:p>
        </p:txBody>
      </p:sp>
      <p:sp>
        <p:nvSpPr>
          <p:cNvPr id="1635" name="Google Shape;1635;p164">
            <a:hlinkClick action="ppaction://hlinksldjump" r:id="rId8"/>
          </p:cNvPr>
          <p:cNvSpPr txBox="1"/>
          <p:nvPr>
            <p:ph idx="4294967295" type="subTitle"/>
          </p:nvPr>
        </p:nvSpPr>
        <p:spPr>
          <a:xfrm>
            <a:off x="4875199" y="9290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>
                <a:solidFill>
                  <a:srgbClr val="FFFFFF"/>
                </a:solidFill>
              </a:rPr>
              <a:t>6</a:t>
            </a:r>
            <a:r>
              <a:rPr lang="en">
                <a:solidFill>
                  <a:srgbClr val="FFFFFF"/>
                </a:solidFill>
              </a:rPr>
              <a:t>.Annabeth</a:t>
            </a:r>
            <a:endParaRPr/>
          </a:p>
        </p:txBody>
      </p:sp>
      <p:sp>
        <p:nvSpPr>
          <p:cNvPr id="1636" name="Google Shape;1636;p164">
            <a:hlinkClick action="ppaction://hlinksldjump" r:id="rId9"/>
          </p:cNvPr>
          <p:cNvSpPr/>
          <p:nvPr/>
        </p:nvSpPr>
        <p:spPr>
          <a:xfrm>
            <a:off x="4875192" y="1524341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.Abby</a:t>
            </a:r>
            <a:endParaRPr sz="900"/>
          </a:p>
        </p:txBody>
      </p:sp>
      <p:sp>
        <p:nvSpPr>
          <p:cNvPr id="1637" name="Google Shape;1637;p164">
            <a:hlinkClick action="ppaction://hlinksldjump" r:id="rId10"/>
          </p:cNvPr>
          <p:cNvSpPr/>
          <p:nvPr/>
        </p:nvSpPr>
        <p:spPr>
          <a:xfrm>
            <a:off x="4875192" y="278035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.Josie</a:t>
            </a:r>
            <a:endParaRPr sz="900"/>
          </a:p>
        </p:txBody>
      </p:sp>
      <p:sp>
        <p:nvSpPr>
          <p:cNvPr id="1638" name="Google Shape;1638;p164">
            <a:hlinkClick action="ppaction://hlinksldjump" r:id="rId11"/>
          </p:cNvPr>
          <p:cNvSpPr/>
          <p:nvPr/>
        </p:nvSpPr>
        <p:spPr>
          <a:xfrm>
            <a:off x="4875199" y="33756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10.Sarah</a:t>
            </a:r>
            <a:endParaRPr sz="900"/>
          </a:p>
        </p:txBody>
      </p:sp>
      <p:sp>
        <p:nvSpPr>
          <p:cNvPr id="1639" name="Google Shape;1639;p164">
            <a:hlinkClick action="ppaction://hlinksldjump" r:id="rId12"/>
          </p:cNvPr>
          <p:cNvSpPr/>
          <p:nvPr/>
        </p:nvSpPr>
        <p:spPr>
          <a:xfrm>
            <a:off x="404325" y="4558500"/>
            <a:ext cx="1007424" cy="381618"/>
          </a:xfrm>
          <a:prstGeom prst="flowChartTerminator">
            <a:avLst/>
          </a:prstGeom>
          <a:solidFill>
            <a:srgbClr val="FB99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back1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40" name="Google Shape;1640;p164">
            <a:hlinkClick action="ppaction://hlinksldjump" r:id="rId13"/>
          </p:cNvPr>
          <p:cNvSpPr/>
          <p:nvPr/>
        </p:nvSpPr>
        <p:spPr>
          <a:xfrm>
            <a:off x="2230838" y="4558500"/>
            <a:ext cx="1007424" cy="381618"/>
          </a:xfrm>
          <a:prstGeom prst="flowChartTerminator">
            <a:avLst/>
          </a:prstGeom>
          <a:solidFill>
            <a:srgbClr val="FB99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back2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41" name="Google Shape;1641;p164">
            <a:hlinkClick/>
          </p:cNvPr>
          <p:cNvSpPr/>
          <p:nvPr/>
        </p:nvSpPr>
        <p:spPr>
          <a:xfrm>
            <a:off x="7710400" y="4558500"/>
            <a:ext cx="1007424" cy="381618"/>
          </a:xfrm>
          <a:prstGeom prst="flowChartTerminator">
            <a:avLst/>
          </a:prstGeom>
          <a:solidFill>
            <a:srgbClr val="FB99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back5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42" name="Google Shape;1642;p164">
            <a:hlinkClick action="ppaction://hlinksldjump" r:id="rId14"/>
          </p:cNvPr>
          <p:cNvSpPr/>
          <p:nvPr/>
        </p:nvSpPr>
        <p:spPr>
          <a:xfrm>
            <a:off x="5883875" y="4558500"/>
            <a:ext cx="1007424" cy="381618"/>
          </a:xfrm>
          <a:prstGeom prst="flowChartTerminator">
            <a:avLst/>
          </a:prstGeom>
          <a:solidFill>
            <a:srgbClr val="FB99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back4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43" name="Google Shape;1643;p164">
            <a:hlinkClick/>
          </p:cNvPr>
          <p:cNvSpPr/>
          <p:nvPr/>
        </p:nvSpPr>
        <p:spPr>
          <a:xfrm>
            <a:off x="4057350" y="4558500"/>
            <a:ext cx="1007424" cy="381618"/>
          </a:xfrm>
          <a:prstGeom prst="flowChartTerminator">
            <a:avLst/>
          </a:prstGeom>
          <a:solidFill>
            <a:srgbClr val="FB99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back3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44" name="Google Shape;1644;p164">
            <a:hlinkClick action="ppaction://hlinksldjump" r:id="rId15"/>
          </p:cNvPr>
          <p:cNvSpPr/>
          <p:nvPr/>
        </p:nvSpPr>
        <p:spPr>
          <a:xfrm>
            <a:off x="4875192" y="215235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.Cherriana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4"/>
          <p:cNvSpPr txBox="1"/>
          <p:nvPr>
            <p:ph idx="4294967295" type="subTitle"/>
          </p:nvPr>
        </p:nvSpPr>
        <p:spPr>
          <a:xfrm>
            <a:off x="545200" y="393775"/>
            <a:ext cx="3769500" cy="4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Loep</a:t>
            </a:r>
            <a:r>
              <a:rPr b="1" lang="en" sz="32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f</a:t>
            </a:r>
            <a:r>
              <a:rPr b="1" i="0" lang="en" sz="32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3200"/>
              <a:buFont typeface="Arial Rounded"/>
              <a:buNone/>
            </a:pPr>
            <a:r>
              <a:t/>
            </a:r>
            <a:endParaRPr b="1" i="0" sz="32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21岁 金牛座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NYU CAS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Major: Public Policy + Econ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t/>
            </a:r>
            <a:endParaRPr b="1" i="0" sz="2400" u="none" cap="none" strike="noStrike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性格爽朗</a:t>
            </a: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，</a:t>
            </a: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有主见</a:t>
            </a:r>
            <a:endParaRPr/>
          </a:p>
          <a:p>
            <a: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喜欢运动（尤其滑雪</a:t>
            </a:r>
            <a:r>
              <a:rPr b="1" lang="en" sz="2400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）</a:t>
            </a:r>
            <a:endParaRPr b="1" sz="2400">
              <a:solidFill>
                <a:srgbClr val="96195C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Arial Rounded"/>
              <a:buNone/>
            </a:pPr>
            <a:r>
              <a:rPr b="1" i="0" lang="en" sz="2400" u="none" cap="none" strike="noStrike">
                <a:solidFill>
                  <a:srgbClr val="96195C"/>
                </a:solidFill>
                <a:latin typeface="Arial Rounded"/>
                <a:ea typeface="Arial Rounded"/>
                <a:cs typeface="Arial Rounded"/>
                <a:sym typeface="Arial Rounded"/>
              </a:rPr>
              <a:t>爱旅游、喜欢周杰伦</a:t>
            </a:r>
            <a:endParaRPr/>
          </a:p>
        </p:txBody>
      </p:sp>
      <p:pic>
        <p:nvPicPr>
          <p:cNvPr id="563" name="Google Shape;563;p84"/>
          <p:cNvPicPr preferRelativeResize="0"/>
          <p:nvPr/>
        </p:nvPicPr>
        <p:blipFill rotWithShape="1">
          <a:blip r:embed="rId3">
            <a:alphaModFix/>
          </a:blip>
          <a:srcRect b="1275" l="25977" r="24466" t="30853"/>
          <a:stretch/>
        </p:blipFill>
        <p:spPr>
          <a:xfrm>
            <a:off x="5789613" y="583800"/>
            <a:ext cx="2175975" cy="39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4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565" name="Google Shape;565;p84"/>
          <p:cNvGrpSpPr/>
          <p:nvPr/>
        </p:nvGrpSpPr>
        <p:grpSpPr>
          <a:xfrm>
            <a:off x="5789637" y="546416"/>
            <a:ext cx="2175952" cy="4050660"/>
            <a:chOff x="5177851" y="231151"/>
            <a:chExt cx="2523429" cy="4697507"/>
          </a:xfrm>
        </p:grpSpPr>
        <p:sp>
          <p:nvSpPr>
            <p:cNvPr id="566" name="Google Shape;566;p84"/>
            <p:cNvSpPr/>
            <p:nvPr/>
          </p:nvSpPr>
          <p:spPr>
            <a:xfrm>
              <a:off x="5177851" y="231180"/>
              <a:ext cx="2523416" cy="4697456"/>
            </a:xfrm>
            <a:custGeom>
              <a:rect b="b" l="l" r="r" t="t"/>
              <a:pathLst>
                <a:path extrusionOk="0" h="126157" w="67770">
                  <a:moveTo>
                    <a:pt x="1781" y="1"/>
                  </a:moveTo>
                  <a:cubicBezTo>
                    <a:pt x="800" y="1"/>
                    <a:pt x="1" y="800"/>
                    <a:pt x="1" y="1781"/>
                  </a:cubicBezTo>
                  <a:lnTo>
                    <a:pt x="1" y="1781"/>
                  </a:lnTo>
                  <a:lnTo>
                    <a:pt x="1" y="124399"/>
                  </a:lnTo>
                  <a:cubicBezTo>
                    <a:pt x="1" y="125357"/>
                    <a:pt x="800" y="126156"/>
                    <a:pt x="1781" y="126156"/>
                  </a:cubicBezTo>
                  <a:lnTo>
                    <a:pt x="1781" y="126156"/>
                  </a:lnTo>
                  <a:lnTo>
                    <a:pt x="65989" y="126156"/>
                  </a:lnTo>
                  <a:cubicBezTo>
                    <a:pt x="66970" y="126156"/>
                    <a:pt x="67769" y="125357"/>
                    <a:pt x="67769" y="124399"/>
                  </a:cubicBezTo>
                  <a:lnTo>
                    <a:pt x="67769" y="124399"/>
                  </a:lnTo>
                  <a:lnTo>
                    <a:pt x="67769" y="1781"/>
                  </a:lnTo>
                  <a:cubicBezTo>
                    <a:pt x="67769" y="800"/>
                    <a:pt x="66970" y="1"/>
                    <a:pt x="65989" y="1"/>
                  </a:cubicBezTo>
                  <a:lnTo>
                    <a:pt x="65989" y="1"/>
                  </a:lnTo>
                  <a:close/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4"/>
            <p:cNvSpPr/>
            <p:nvPr/>
          </p:nvSpPr>
          <p:spPr>
            <a:xfrm>
              <a:off x="5177851" y="3950830"/>
              <a:ext cx="2523416" cy="977828"/>
            </a:xfrm>
            <a:custGeom>
              <a:rect b="b" l="l" r="r" t="t"/>
              <a:pathLst>
                <a:path extrusionOk="0" h="26261" w="67770">
                  <a:moveTo>
                    <a:pt x="15083" y="1"/>
                  </a:moveTo>
                  <a:cubicBezTo>
                    <a:pt x="9791" y="1"/>
                    <a:pt x="4675" y="1640"/>
                    <a:pt x="1" y="5923"/>
                  </a:cubicBezTo>
                  <a:lnTo>
                    <a:pt x="1" y="24503"/>
                  </a:lnTo>
                  <a:cubicBezTo>
                    <a:pt x="1" y="25461"/>
                    <a:pt x="800" y="26260"/>
                    <a:pt x="1781" y="26260"/>
                  </a:cubicBezTo>
                  <a:lnTo>
                    <a:pt x="65989" y="26260"/>
                  </a:lnTo>
                  <a:cubicBezTo>
                    <a:pt x="66970" y="26260"/>
                    <a:pt x="67769" y="25461"/>
                    <a:pt x="67769" y="24503"/>
                  </a:cubicBezTo>
                  <a:lnTo>
                    <a:pt x="67769" y="16468"/>
                  </a:lnTo>
                  <a:cubicBezTo>
                    <a:pt x="67019" y="16529"/>
                    <a:pt x="66260" y="16558"/>
                    <a:pt x="65497" y="16558"/>
                  </a:cubicBezTo>
                  <a:cubicBezTo>
                    <a:pt x="59103" y="16558"/>
                    <a:pt x="52356" y="14513"/>
                    <a:pt x="47341" y="11903"/>
                  </a:cubicBezTo>
                  <a:cubicBezTo>
                    <a:pt x="37373" y="6804"/>
                    <a:pt x="25865" y="1"/>
                    <a:pt x="15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4"/>
            <p:cNvSpPr/>
            <p:nvPr/>
          </p:nvSpPr>
          <p:spPr>
            <a:xfrm>
              <a:off x="6099170" y="231151"/>
              <a:ext cx="1602110" cy="593265"/>
            </a:xfrm>
            <a:custGeom>
              <a:rect b="b" l="l" r="r" t="t"/>
              <a:pathLst>
                <a:path extrusionOk="0" h="15933" w="43027">
                  <a:moveTo>
                    <a:pt x="41246" y="1"/>
                  </a:moveTo>
                  <a:lnTo>
                    <a:pt x="1" y="1"/>
                  </a:lnTo>
                  <a:cubicBezTo>
                    <a:pt x="12052" y="10432"/>
                    <a:pt x="28076" y="15933"/>
                    <a:pt x="43026" y="9793"/>
                  </a:cubicBezTo>
                  <a:lnTo>
                    <a:pt x="43026" y="1781"/>
                  </a:lnTo>
                  <a:cubicBezTo>
                    <a:pt x="43026" y="800"/>
                    <a:pt x="42227" y="1"/>
                    <a:pt x="4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4"/>
            <p:cNvSpPr/>
            <p:nvPr/>
          </p:nvSpPr>
          <p:spPr>
            <a:xfrm>
              <a:off x="7413136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7"/>
                    <a:pt x="92" y="389"/>
                    <a:pt x="229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4"/>
            <p:cNvSpPr/>
            <p:nvPr/>
          </p:nvSpPr>
          <p:spPr>
            <a:xfrm>
              <a:off x="7474314" y="4706785"/>
              <a:ext cx="16197" cy="14484"/>
            </a:xfrm>
            <a:custGeom>
              <a:rect b="b" l="l" r="r" t="t"/>
              <a:pathLst>
                <a:path extrusionOk="0" h="389" w="435">
                  <a:moveTo>
                    <a:pt x="229" y="1"/>
                  </a:moveTo>
                  <a:cubicBezTo>
                    <a:pt x="115" y="1"/>
                    <a:pt x="1" y="92"/>
                    <a:pt x="1" y="206"/>
                  </a:cubicBezTo>
                  <a:cubicBezTo>
                    <a:pt x="1" y="297"/>
                    <a:pt x="115" y="389"/>
                    <a:pt x="229" y="389"/>
                  </a:cubicBezTo>
                  <a:cubicBezTo>
                    <a:pt x="343" y="389"/>
                    <a:pt x="435" y="297"/>
                    <a:pt x="435" y="206"/>
                  </a:cubicBezTo>
                  <a:cubicBezTo>
                    <a:pt x="435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4"/>
            <p:cNvSpPr/>
            <p:nvPr/>
          </p:nvSpPr>
          <p:spPr>
            <a:xfrm>
              <a:off x="7482841" y="386684"/>
              <a:ext cx="85008" cy="14484"/>
            </a:xfrm>
            <a:custGeom>
              <a:rect b="b" l="l" r="r" t="t"/>
              <a:pathLst>
                <a:path extrusionOk="0" h="389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206" y="389"/>
                  </a:cubicBezTo>
                  <a:lnTo>
                    <a:pt x="2077" y="389"/>
                  </a:lnTo>
                  <a:cubicBezTo>
                    <a:pt x="2191" y="389"/>
                    <a:pt x="2283" y="298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4"/>
            <p:cNvSpPr/>
            <p:nvPr/>
          </p:nvSpPr>
          <p:spPr>
            <a:xfrm>
              <a:off x="7482841" y="436840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1"/>
                    <a:pt x="2077" y="1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4"/>
            <p:cNvSpPr/>
            <p:nvPr/>
          </p:nvSpPr>
          <p:spPr>
            <a:xfrm>
              <a:off x="7482841" y="486996"/>
              <a:ext cx="85008" cy="15341"/>
            </a:xfrm>
            <a:custGeom>
              <a:rect b="b" l="l" r="r" t="t"/>
              <a:pathLst>
                <a:path extrusionOk="0" h="412" w="2283">
                  <a:moveTo>
                    <a:pt x="206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320"/>
                    <a:pt x="91" y="411"/>
                    <a:pt x="206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FEB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4"/>
            <p:cNvSpPr/>
            <p:nvPr/>
          </p:nvSpPr>
          <p:spPr>
            <a:xfrm>
              <a:off x="5305346" y="375662"/>
              <a:ext cx="144546" cy="137695"/>
            </a:xfrm>
            <a:custGeom>
              <a:rect b="b" l="l" r="r" t="t"/>
              <a:pathLst>
                <a:path extrusionOk="0" h="3698" w="3882">
                  <a:moveTo>
                    <a:pt x="1804" y="388"/>
                  </a:moveTo>
                  <a:cubicBezTo>
                    <a:pt x="2146" y="388"/>
                    <a:pt x="2443" y="525"/>
                    <a:pt x="2694" y="753"/>
                  </a:cubicBezTo>
                  <a:cubicBezTo>
                    <a:pt x="3173" y="1256"/>
                    <a:pt x="3173" y="2032"/>
                    <a:pt x="2694" y="2534"/>
                  </a:cubicBezTo>
                  <a:cubicBezTo>
                    <a:pt x="2443" y="2762"/>
                    <a:pt x="2146" y="2899"/>
                    <a:pt x="1804" y="2899"/>
                  </a:cubicBezTo>
                  <a:cubicBezTo>
                    <a:pt x="1484" y="2899"/>
                    <a:pt x="1165" y="2762"/>
                    <a:pt x="937" y="2534"/>
                  </a:cubicBezTo>
                  <a:cubicBezTo>
                    <a:pt x="434" y="2032"/>
                    <a:pt x="434" y="1256"/>
                    <a:pt x="937" y="753"/>
                  </a:cubicBezTo>
                  <a:cubicBezTo>
                    <a:pt x="1165" y="525"/>
                    <a:pt x="1484" y="388"/>
                    <a:pt x="1804" y="388"/>
                  </a:cubicBezTo>
                  <a:close/>
                  <a:moveTo>
                    <a:pt x="1804" y="0"/>
                  </a:moveTo>
                  <a:cubicBezTo>
                    <a:pt x="1370" y="0"/>
                    <a:pt x="959" y="160"/>
                    <a:pt x="640" y="479"/>
                  </a:cubicBezTo>
                  <a:cubicBezTo>
                    <a:pt x="1" y="1119"/>
                    <a:pt x="1" y="2169"/>
                    <a:pt x="640" y="2808"/>
                  </a:cubicBezTo>
                  <a:cubicBezTo>
                    <a:pt x="959" y="3127"/>
                    <a:pt x="1370" y="3287"/>
                    <a:pt x="1804" y="3287"/>
                  </a:cubicBezTo>
                  <a:cubicBezTo>
                    <a:pt x="2169" y="3287"/>
                    <a:pt x="2534" y="3173"/>
                    <a:pt x="2831" y="2945"/>
                  </a:cubicBezTo>
                  <a:lnTo>
                    <a:pt x="3516" y="3629"/>
                  </a:lnTo>
                  <a:cubicBezTo>
                    <a:pt x="3561" y="3675"/>
                    <a:pt x="3607" y="3698"/>
                    <a:pt x="3653" y="3698"/>
                  </a:cubicBezTo>
                  <a:cubicBezTo>
                    <a:pt x="3698" y="3698"/>
                    <a:pt x="3767" y="3675"/>
                    <a:pt x="3790" y="3629"/>
                  </a:cubicBezTo>
                  <a:cubicBezTo>
                    <a:pt x="3881" y="3561"/>
                    <a:pt x="3881" y="3424"/>
                    <a:pt x="3790" y="3355"/>
                  </a:cubicBezTo>
                  <a:lnTo>
                    <a:pt x="3105" y="2671"/>
                  </a:lnTo>
                  <a:cubicBezTo>
                    <a:pt x="3607" y="2009"/>
                    <a:pt x="3561" y="1073"/>
                    <a:pt x="2968" y="479"/>
                  </a:cubicBezTo>
                  <a:cubicBezTo>
                    <a:pt x="2671" y="160"/>
                    <a:pt x="2238" y="0"/>
                    <a:pt x="1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4"/>
            <p:cNvSpPr/>
            <p:nvPr/>
          </p:nvSpPr>
          <p:spPr>
            <a:xfrm>
              <a:off x="7465825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2899" y="1438"/>
                  </a:moveTo>
                  <a:cubicBezTo>
                    <a:pt x="2899" y="2237"/>
                    <a:pt x="2238" y="2876"/>
                    <a:pt x="1439" y="2876"/>
                  </a:cubicBezTo>
                  <a:cubicBezTo>
                    <a:pt x="663" y="2876"/>
                    <a:pt x="1" y="2237"/>
                    <a:pt x="1" y="1438"/>
                  </a:cubicBezTo>
                  <a:cubicBezTo>
                    <a:pt x="1" y="640"/>
                    <a:pt x="663" y="1"/>
                    <a:pt x="1439" y="1"/>
                  </a:cubicBezTo>
                  <a:cubicBezTo>
                    <a:pt x="2238" y="1"/>
                    <a:pt x="2899" y="640"/>
                    <a:pt x="2899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4"/>
            <p:cNvSpPr/>
            <p:nvPr/>
          </p:nvSpPr>
          <p:spPr>
            <a:xfrm>
              <a:off x="7500677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115" y="1735"/>
                  </a:moveTo>
                  <a:cubicBezTo>
                    <a:pt x="92" y="1735"/>
                    <a:pt x="69" y="1712"/>
                    <a:pt x="46" y="1689"/>
                  </a:cubicBezTo>
                  <a:cubicBezTo>
                    <a:pt x="0" y="1666"/>
                    <a:pt x="23" y="1598"/>
                    <a:pt x="46" y="1552"/>
                  </a:cubicBezTo>
                  <a:lnTo>
                    <a:pt x="777" y="867"/>
                  </a:lnTo>
                  <a:lnTo>
                    <a:pt x="46" y="183"/>
                  </a:lnTo>
                  <a:cubicBezTo>
                    <a:pt x="23" y="137"/>
                    <a:pt x="0" y="91"/>
                    <a:pt x="46" y="46"/>
                  </a:cubicBezTo>
                  <a:cubicBezTo>
                    <a:pt x="92" y="0"/>
                    <a:pt x="137" y="0"/>
                    <a:pt x="183" y="46"/>
                  </a:cubicBezTo>
                  <a:lnTo>
                    <a:pt x="982" y="799"/>
                  </a:lnTo>
                  <a:cubicBezTo>
                    <a:pt x="1005" y="822"/>
                    <a:pt x="1005" y="845"/>
                    <a:pt x="1005" y="867"/>
                  </a:cubicBezTo>
                  <a:cubicBezTo>
                    <a:pt x="1005" y="890"/>
                    <a:pt x="1005" y="913"/>
                    <a:pt x="982" y="936"/>
                  </a:cubicBezTo>
                  <a:lnTo>
                    <a:pt x="183" y="1689"/>
                  </a:lnTo>
                  <a:cubicBezTo>
                    <a:pt x="160" y="1712"/>
                    <a:pt x="137" y="1735"/>
                    <a:pt x="115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4"/>
            <p:cNvSpPr/>
            <p:nvPr/>
          </p:nvSpPr>
          <p:spPr>
            <a:xfrm>
              <a:off x="5305346" y="1828145"/>
              <a:ext cx="107982" cy="107125"/>
            </a:xfrm>
            <a:custGeom>
              <a:rect b="b" l="l" r="r" t="t"/>
              <a:pathLst>
                <a:path extrusionOk="0" h="2877" w="2900">
                  <a:moveTo>
                    <a:pt x="1" y="1438"/>
                  </a:moveTo>
                  <a:cubicBezTo>
                    <a:pt x="1" y="2237"/>
                    <a:pt x="663" y="2876"/>
                    <a:pt x="1462" y="2876"/>
                  </a:cubicBezTo>
                  <a:cubicBezTo>
                    <a:pt x="2238" y="2876"/>
                    <a:pt x="2900" y="2237"/>
                    <a:pt x="2900" y="1438"/>
                  </a:cubicBezTo>
                  <a:cubicBezTo>
                    <a:pt x="2900" y="640"/>
                    <a:pt x="2238" y="1"/>
                    <a:pt x="1462" y="1"/>
                  </a:cubicBezTo>
                  <a:cubicBezTo>
                    <a:pt x="663" y="1"/>
                    <a:pt x="1" y="640"/>
                    <a:pt x="1" y="1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4"/>
            <p:cNvSpPr/>
            <p:nvPr/>
          </p:nvSpPr>
          <p:spPr>
            <a:xfrm>
              <a:off x="5341055" y="1849406"/>
              <a:ext cx="37421" cy="64603"/>
            </a:xfrm>
            <a:custGeom>
              <a:rect b="b" l="l" r="r" t="t"/>
              <a:pathLst>
                <a:path extrusionOk="0" h="1735" w="1005">
                  <a:moveTo>
                    <a:pt x="891" y="1735"/>
                  </a:moveTo>
                  <a:cubicBezTo>
                    <a:pt x="913" y="1735"/>
                    <a:pt x="936" y="1712"/>
                    <a:pt x="959" y="1689"/>
                  </a:cubicBezTo>
                  <a:cubicBezTo>
                    <a:pt x="1005" y="1666"/>
                    <a:pt x="982" y="1598"/>
                    <a:pt x="959" y="1552"/>
                  </a:cubicBezTo>
                  <a:lnTo>
                    <a:pt x="229" y="867"/>
                  </a:lnTo>
                  <a:lnTo>
                    <a:pt x="959" y="183"/>
                  </a:lnTo>
                  <a:cubicBezTo>
                    <a:pt x="982" y="137"/>
                    <a:pt x="1005" y="91"/>
                    <a:pt x="959" y="46"/>
                  </a:cubicBezTo>
                  <a:cubicBezTo>
                    <a:pt x="913" y="0"/>
                    <a:pt x="868" y="0"/>
                    <a:pt x="822" y="46"/>
                  </a:cubicBezTo>
                  <a:lnTo>
                    <a:pt x="23" y="799"/>
                  </a:lnTo>
                  <a:cubicBezTo>
                    <a:pt x="0" y="822"/>
                    <a:pt x="0" y="845"/>
                    <a:pt x="0" y="867"/>
                  </a:cubicBezTo>
                  <a:cubicBezTo>
                    <a:pt x="0" y="890"/>
                    <a:pt x="0" y="913"/>
                    <a:pt x="23" y="936"/>
                  </a:cubicBezTo>
                  <a:lnTo>
                    <a:pt x="822" y="1689"/>
                  </a:lnTo>
                  <a:cubicBezTo>
                    <a:pt x="845" y="1712"/>
                    <a:pt x="868" y="1735"/>
                    <a:pt x="891" y="1735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4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fill="none" h="11094" w="12943">
                  <a:moveTo>
                    <a:pt x="11687" y="1050"/>
                  </a:moveTo>
                  <a:cubicBezTo>
                    <a:pt x="11002" y="365"/>
                    <a:pt x="10157" y="0"/>
                    <a:pt x="9313" y="0"/>
                  </a:cubicBezTo>
                  <a:cubicBezTo>
                    <a:pt x="8172" y="0"/>
                    <a:pt x="7144" y="548"/>
                    <a:pt x="6460" y="1484"/>
                  </a:cubicBezTo>
                  <a:cubicBezTo>
                    <a:pt x="5798" y="548"/>
                    <a:pt x="4771" y="0"/>
                    <a:pt x="3629" y="0"/>
                  </a:cubicBezTo>
                  <a:cubicBezTo>
                    <a:pt x="2785" y="0"/>
                    <a:pt x="1940" y="365"/>
                    <a:pt x="1256" y="1050"/>
                  </a:cubicBezTo>
                  <a:cubicBezTo>
                    <a:pt x="457" y="1849"/>
                    <a:pt x="0" y="2967"/>
                    <a:pt x="0" y="4086"/>
                  </a:cubicBezTo>
                  <a:cubicBezTo>
                    <a:pt x="0" y="4565"/>
                    <a:pt x="91" y="5044"/>
                    <a:pt x="274" y="5501"/>
                  </a:cubicBezTo>
                  <a:cubicBezTo>
                    <a:pt x="594" y="6323"/>
                    <a:pt x="1187" y="7076"/>
                    <a:pt x="2077" y="7784"/>
                  </a:cubicBezTo>
                  <a:cubicBezTo>
                    <a:pt x="2739" y="8331"/>
                    <a:pt x="3447" y="8879"/>
                    <a:pt x="4109" y="9404"/>
                  </a:cubicBezTo>
                  <a:cubicBezTo>
                    <a:pt x="4702" y="9861"/>
                    <a:pt x="5296" y="10317"/>
                    <a:pt x="5866" y="10796"/>
                  </a:cubicBez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cubicBezTo>
                    <a:pt x="6597" y="11093"/>
                    <a:pt x="6734" y="11048"/>
                    <a:pt x="6848" y="10956"/>
                  </a:cubicBez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cubicBezTo>
                    <a:pt x="9495" y="8879"/>
                    <a:pt x="10203" y="8331"/>
                    <a:pt x="10865" y="7784"/>
                  </a:cubicBezTo>
                  <a:cubicBezTo>
                    <a:pt x="11755" y="7076"/>
                    <a:pt x="12349" y="6323"/>
                    <a:pt x="12668" y="5501"/>
                  </a:cubicBezTo>
                  <a:cubicBezTo>
                    <a:pt x="12851" y="5044"/>
                    <a:pt x="12942" y="4565"/>
                    <a:pt x="12942" y="4086"/>
                  </a:cubicBezTo>
                  <a:cubicBezTo>
                    <a:pt x="12942" y="2967"/>
                    <a:pt x="12486" y="1849"/>
                    <a:pt x="11687" y="1050"/>
                  </a:cubicBezTo>
                  <a:close/>
                </a:path>
              </a:pathLst>
            </a:custGeom>
            <a:noFill/>
            <a:ln cap="rnd" cmpd="sng" w="9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4"/>
            <p:cNvSpPr/>
            <p:nvPr/>
          </p:nvSpPr>
          <p:spPr>
            <a:xfrm>
              <a:off x="7443744" y="4706785"/>
              <a:ext cx="16160" cy="14484"/>
            </a:xfrm>
            <a:custGeom>
              <a:rect b="b" l="l" r="r" t="t"/>
              <a:pathLst>
                <a:path extrusionOk="0" h="389" w="434">
                  <a:moveTo>
                    <a:pt x="228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389"/>
                    <a:pt x="228" y="389"/>
                  </a:cubicBezTo>
                  <a:cubicBezTo>
                    <a:pt x="343" y="389"/>
                    <a:pt x="434" y="297"/>
                    <a:pt x="434" y="206"/>
                  </a:cubicBezTo>
                  <a:cubicBezTo>
                    <a:pt x="434" y="92"/>
                    <a:pt x="343" y="1"/>
                    <a:pt x="228" y="1"/>
                  </a:cubicBezTo>
                  <a:close/>
                </a:path>
              </a:pathLst>
            </a:custGeom>
            <a:solidFill>
              <a:srgbClr val="FB7D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4"/>
            <p:cNvSpPr/>
            <p:nvPr/>
          </p:nvSpPr>
          <p:spPr>
            <a:xfrm>
              <a:off x="6198626" y="3537329"/>
              <a:ext cx="481933" cy="413085"/>
            </a:xfrm>
            <a:custGeom>
              <a:rect b="b" l="l" r="r" t="t"/>
              <a:pathLst>
                <a:path extrusionOk="0" h="11094" w="12943">
                  <a:moveTo>
                    <a:pt x="6460" y="1484"/>
                  </a:moveTo>
                  <a:cubicBezTo>
                    <a:pt x="5798" y="548"/>
                    <a:pt x="4771" y="0"/>
                    <a:pt x="3629" y="0"/>
                  </a:cubicBezTo>
                  <a:lnTo>
                    <a:pt x="3629" y="0"/>
                  </a:lnTo>
                  <a:cubicBezTo>
                    <a:pt x="2785" y="0"/>
                    <a:pt x="1940" y="365"/>
                    <a:pt x="1256" y="1050"/>
                  </a:cubicBezTo>
                  <a:lnTo>
                    <a:pt x="1256" y="1050"/>
                  </a:lnTo>
                  <a:cubicBezTo>
                    <a:pt x="457" y="1849"/>
                    <a:pt x="0" y="2967"/>
                    <a:pt x="0" y="4086"/>
                  </a:cubicBezTo>
                  <a:lnTo>
                    <a:pt x="0" y="4086"/>
                  </a:lnTo>
                  <a:cubicBezTo>
                    <a:pt x="0" y="4565"/>
                    <a:pt x="91" y="5044"/>
                    <a:pt x="274" y="5501"/>
                  </a:cubicBezTo>
                  <a:lnTo>
                    <a:pt x="274" y="5501"/>
                  </a:lnTo>
                  <a:cubicBezTo>
                    <a:pt x="594" y="6323"/>
                    <a:pt x="1187" y="7076"/>
                    <a:pt x="2077" y="7784"/>
                  </a:cubicBezTo>
                  <a:lnTo>
                    <a:pt x="2077" y="7784"/>
                  </a:lnTo>
                  <a:cubicBezTo>
                    <a:pt x="2739" y="8331"/>
                    <a:pt x="3447" y="8879"/>
                    <a:pt x="4109" y="9404"/>
                  </a:cubicBezTo>
                  <a:lnTo>
                    <a:pt x="4109" y="9404"/>
                  </a:lnTo>
                  <a:cubicBezTo>
                    <a:pt x="4702" y="9861"/>
                    <a:pt x="5296" y="10317"/>
                    <a:pt x="5866" y="10796"/>
                  </a:cubicBezTo>
                  <a:lnTo>
                    <a:pt x="5866" y="10796"/>
                  </a:lnTo>
                  <a:lnTo>
                    <a:pt x="6094" y="10956"/>
                  </a:lnTo>
                  <a:cubicBezTo>
                    <a:pt x="6209" y="11048"/>
                    <a:pt x="6346" y="11093"/>
                    <a:pt x="6460" y="11093"/>
                  </a:cubicBezTo>
                  <a:lnTo>
                    <a:pt x="6460" y="11093"/>
                  </a:lnTo>
                  <a:cubicBezTo>
                    <a:pt x="6597" y="11093"/>
                    <a:pt x="6734" y="11048"/>
                    <a:pt x="6848" y="10956"/>
                  </a:cubicBezTo>
                  <a:lnTo>
                    <a:pt x="6848" y="10956"/>
                  </a:lnTo>
                  <a:lnTo>
                    <a:pt x="7076" y="10796"/>
                  </a:lnTo>
                  <a:cubicBezTo>
                    <a:pt x="7647" y="10317"/>
                    <a:pt x="8240" y="9861"/>
                    <a:pt x="8834" y="9404"/>
                  </a:cubicBezTo>
                  <a:lnTo>
                    <a:pt x="8834" y="9404"/>
                  </a:lnTo>
                  <a:cubicBezTo>
                    <a:pt x="9495" y="8879"/>
                    <a:pt x="10203" y="8331"/>
                    <a:pt x="10865" y="7784"/>
                  </a:cubicBezTo>
                  <a:lnTo>
                    <a:pt x="10865" y="7784"/>
                  </a:lnTo>
                  <a:cubicBezTo>
                    <a:pt x="11755" y="7076"/>
                    <a:pt x="12349" y="6323"/>
                    <a:pt x="12668" y="5501"/>
                  </a:cubicBezTo>
                  <a:lnTo>
                    <a:pt x="12668" y="5501"/>
                  </a:lnTo>
                  <a:cubicBezTo>
                    <a:pt x="12851" y="5044"/>
                    <a:pt x="12942" y="4565"/>
                    <a:pt x="12942" y="4086"/>
                  </a:cubicBezTo>
                  <a:lnTo>
                    <a:pt x="12942" y="4086"/>
                  </a:lnTo>
                  <a:cubicBezTo>
                    <a:pt x="12942" y="2967"/>
                    <a:pt x="12486" y="1849"/>
                    <a:pt x="11687" y="1050"/>
                  </a:cubicBezTo>
                  <a:lnTo>
                    <a:pt x="11687" y="1050"/>
                  </a:lnTo>
                  <a:cubicBezTo>
                    <a:pt x="11002" y="365"/>
                    <a:pt x="10157" y="0"/>
                    <a:pt x="9290" y="0"/>
                  </a:cubicBezTo>
                  <a:lnTo>
                    <a:pt x="9290" y="0"/>
                  </a:lnTo>
                  <a:cubicBezTo>
                    <a:pt x="8172" y="0"/>
                    <a:pt x="7144" y="548"/>
                    <a:pt x="6460" y="1484"/>
                  </a:cubicBezTo>
                </a:path>
              </a:pathLst>
            </a:custGeom>
            <a:solidFill>
              <a:srgbClr val="FB8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84"/>
          <p:cNvSpPr txBox="1"/>
          <p:nvPr/>
        </p:nvSpPr>
        <p:spPr>
          <a:xfrm>
            <a:off x="5407015" y="4163740"/>
            <a:ext cx="2484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400"/>
              <a:buFont typeface="Helvetica Neue"/>
              <a:buNone/>
            </a:pPr>
            <a:r>
              <a:rPr b="1" lang="en" sz="2000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2000" u="none" cap="none" strike="noStrike">
                <a:solidFill>
                  <a:srgbClr val="9619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号女嘉宾</a:t>
            </a:r>
            <a:endParaRPr b="1" sz="2000"/>
          </a:p>
        </p:txBody>
      </p:sp>
      <p:grpSp>
        <p:nvGrpSpPr>
          <p:cNvPr id="583" name="Google Shape;583;p84"/>
          <p:cNvGrpSpPr/>
          <p:nvPr/>
        </p:nvGrpSpPr>
        <p:grpSpPr>
          <a:xfrm>
            <a:off x="4825059" y="580784"/>
            <a:ext cx="1120600" cy="1212923"/>
            <a:chOff x="4839125" y="1188550"/>
            <a:chExt cx="1400400" cy="1515775"/>
          </a:xfrm>
        </p:grpSpPr>
        <p:sp>
          <p:nvSpPr>
            <p:cNvPr id="584" name="Google Shape;584;p84"/>
            <p:cNvSpPr/>
            <p:nvPr/>
          </p:nvSpPr>
          <p:spPr>
            <a:xfrm>
              <a:off x="4839125" y="1188550"/>
              <a:ext cx="1400400" cy="1515775"/>
            </a:xfrm>
            <a:custGeom>
              <a:rect b="b" l="l" r="r" t="t"/>
              <a:pathLst>
                <a:path extrusionOk="0" h="60631" w="56016">
                  <a:moveTo>
                    <a:pt x="18672" y="0"/>
                  </a:moveTo>
                  <a:cubicBezTo>
                    <a:pt x="18048" y="0"/>
                    <a:pt x="17451" y="112"/>
                    <a:pt x="16893" y="329"/>
                  </a:cubicBezTo>
                  <a:cubicBezTo>
                    <a:pt x="16291" y="580"/>
                    <a:pt x="15665" y="780"/>
                    <a:pt x="15013" y="956"/>
                  </a:cubicBezTo>
                  <a:cubicBezTo>
                    <a:pt x="14186" y="1156"/>
                    <a:pt x="13409" y="1607"/>
                    <a:pt x="12783" y="2259"/>
                  </a:cubicBezTo>
                  <a:cubicBezTo>
                    <a:pt x="12682" y="2259"/>
                    <a:pt x="12557" y="2234"/>
                    <a:pt x="12432" y="2234"/>
                  </a:cubicBezTo>
                  <a:cubicBezTo>
                    <a:pt x="12357" y="2230"/>
                    <a:pt x="12283" y="2229"/>
                    <a:pt x="12209" y="2229"/>
                  </a:cubicBezTo>
                  <a:cubicBezTo>
                    <a:pt x="10195" y="2229"/>
                    <a:pt x="8430" y="3531"/>
                    <a:pt x="7971" y="5417"/>
                  </a:cubicBezTo>
                  <a:cubicBezTo>
                    <a:pt x="7770" y="6269"/>
                    <a:pt x="7670" y="7973"/>
                    <a:pt x="9324" y="9778"/>
                  </a:cubicBezTo>
                  <a:cubicBezTo>
                    <a:pt x="9374" y="9803"/>
                    <a:pt x="9399" y="9853"/>
                    <a:pt x="9449" y="9878"/>
                  </a:cubicBezTo>
                  <a:cubicBezTo>
                    <a:pt x="9370" y="9873"/>
                    <a:pt x="9291" y="9871"/>
                    <a:pt x="9212" y="9871"/>
                  </a:cubicBezTo>
                  <a:cubicBezTo>
                    <a:pt x="7694" y="9871"/>
                    <a:pt x="6256" y="10778"/>
                    <a:pt x="5565" y="12184"/>
                  </a:cubicBezTo>
                  <a:cubicBezTo>
                    <a:pt x="5540" y="12184"/>
                    <a:pt x="5540" y="12184"/>
                    <a:pt x="5514" y="12209"/>
                  </a:cubicBezTo>
                  <a:cubicBezTo>
                    <a:pt x="3635" y="12785"/>
                    <a:pt x="2407" y="14590"/>
                    <a:pt x="2632" y="16444"/>
                  </a:cubicBezTo>
                  <a:cubicBezTo>
                    <a:pt x="2707" y="17272"/>
                    <a:pt x="3159" y="18800"/>
                    <a:pt x="5164" y="19828"/>
                  </a:cubicBezTo>
                  <a:cubicBezTo>
                    <a:pt x="5289" y="19878"/>
                    <a:pt x="5439" y="19953"/>
                    <a:pt x="5565" y="20003"/>
                  </a:cubicBezTo>
                  <a:lnTo>
                    <a:pt x="1279" y="28525"/>
                  </a:lnTo>
                  <a:cubicBezTo>
                    <a:pt x="427" y="29226"/>
                    <a:pt x="1" y="30379"/>
                    <a:pt x="301" y="31507"/>
                  </a:cubicBezTo>
                  <a:lnTo>
                    <a:pt x="452" y="32159"/>
                  </a:lnTo>
                  <a:cubicBezTo>
                    <a:pt x="502" y="32334"/>
                    <a:pt x="577" y="32510"/>
                    <a:pt x="652" y="32660"/>
                  </a:cubicBezTo>
                  <a:lnTo>
                    <a:pt x="6868" y="56796"/>
                  </a:lnTo>
                  <a:cubicBezTo>
                    <a:pt x="7169" y="57948"/>
                    <a:pt x="7820" y="58976"/>
                    <a:pt x="8773" y="59678"/>
                  </a:cubicBezTo>
                  <a:cubicBezTo>
                    <a:pt x="9650" y="60304"/>
                    <a:pt x="10652" y="60630"/>
                    <a:pt x="11680" y="60630"/>
                  </a:cubicBezTo>
                  <a:cubicBezTo>
                    <a:pt x="12106" y="60630"/>
                    <a:pt x="12557" y="60580"/>
                    <a:pt x="12983" y="60480"/>
                  </a:cubicBezTo>
                  <a:lnTo>
                    <a:pt x="52181" y="49928"/>
                  </a:lnTo>
                  <a:cubicBezTo>
                    <a:pt x="53485" y="49577"/>
                    <a:pt x="54537" y="48725"/>
                    <a:pt x="55214" y="47572"/>
                  </a:cubicBezTo>
                  <a:cubicBezTo>
                    <a:pt x="55866" y="46394"/>
                    <a:pt x="56016" y="45041"/>
                    <a:pt x="55640" y="43738"/>
                  </a:cubicBezTo>
                  <a:lnTo>
                    <a:pt x="48146" y="18449"/>
                  </a:lnTo>
                  <a:cubicBezTo>
                    <a:pt x="48046" y="18124"/>
                    <a:pt x="47896" y="17823"/>
                    <a:pt x="47720" y="17572"/>
                  </a:cubicBezTo>
                  <a:cubicBezTo>
                    <a:pt x="47269" y="16871"/>
                    <a:pt x="46542" y="16394"/>
                    <a:pt x="45715" y="16269"/>
                  </a:cubicBezTo>
                  <a:lnTo>
                    <a:pt x="42933" y="14515"/>
                  </a:lnTo>
                  <a:cubicBezTo>
                    <a:pt x="42933" y="14464"/>
                    <a:pt x="42933" y="14414"/>
                    <a:pt x="42933" y="14364"/>
                  </a:cubicBezTo>
                  <a:cubicBezTo>
                    <a:pt x="42763" y="11148"/>
                    <a:pt x="40982" y="9046"/>
                    <a:pt x="38488" y="9046"/>
                  </a:cubicBezTo>
                  <a:cubicBezTo>
                    <a:pt x="38417" y="9046"/>
                    <a:pt x="38344" y="9047"/>
                    <a:pt x="38272" y="9051"/>
                  </a:cubicBezTo>
                  <a:cubicBezTo>
                    <a:pt x="37319" y="9076"/>
                    <a:pt x="36492" y="9452"/>
                    <a:pt x="35765" y="9953"/>
                  </a:cubicBezTo>
                  <a:cubicBezTo>
                    <a:pt x="35941" y="9552"/>
                    <a:pt x="36091" y="9126"/>
                    <a:pt x="36216" y="8700"/>
                  </a:cubicBezTo>
                  <a:cubicBezTo>
                    <a:pt x="37169" y="5592"/>
                    <a:pt x="35966" y="3838"/>
                    <a:pt x="35189" y="3086"/>
                  </a:cubicBezTo>
                  <a:cubicBezTo>
                    <a:pt x="34346" y="2270"/>
                    <a:pt x="33220" y="1861"/>
                    <a:pt x="32064" y="1861"/>
                  </a:cubicBezTo>
                  <a:cubicBezTo>
                    <a:pt x="31020" y="1861"/>
                    <a:pt x="29952" y="2194"/>
                    <a:pt x="29048" y="2860"/>
                  </a:cubicBezTo>
                  <a:cubicBezTo>
                    <a:pt x="28748" y="2710"/>
                    <a:pt x="28497" y="2610"/>
                    <a:pt x="28246" y="2510"/>
                  </a:cubicBezTo>
                  <a:cubicBezTo>
                    <a:pt x="27719" y="2337"/>
                    <a:pt x="27183" y="2255"/>
                    <a:pt x="26657" y="2255"/>
                  </a:cubicBezTo>
                  <a:cubicBezTo>
                    <a:pt x="25884" y="2255"/>
                    <a:pt x="25133" y="2432"/>
                    <a:pt x="24462" y="2760"/>
                  </a:cubicBezTo>
                  <a:lnTo>
                    <a:pt x="21404" y="830"/>
                  </a:lnTo>
                  <a:cubicBezTo>
                    <a:pt x="20928" y="530"/>
                    <a:pt x="20402" y="279"/>
                    <a:pt x="19850" y="129"/>
                  </a:cubicBezTo>
                  <a:cubicBezTo>
                    <a:pt x="19449" y="43"/>
                    <a:pt x="19055" y="0"/>
                    <a:pt x="18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4"/>
            <p:cNvSpPr/>
            <p:nvPr/>
          </p:nvSpPr>
          <p:spPr>
            <a:xfrm>
              <a:off x="4908675" y="1261400"/>
              <a:ext cx="1053925" cy="705450"/>
            </a:xfrm>
            <a:custGeom>
              <a:rect b="b" l="l" r="r" t="t"/>
              <a:pathLst>
                <a:path extrusionOk="0" h="28218" w="42157">
                  <a:moveTo>
                    <a:pt x="15431" y="0"/>
                  </a:moveTo>
                  <a:cubicBezTo>
                    <a:pt x="14698" y="0"/>
                    <a:pt x="13984" y="401"/>
                    <a:pt x="13635" y="1099"/>
                  </a:cubicBezTo>
                  <a:lnTo>
                    <a:pt x="1" y="28217"/>
                  </a:lnTo>
                  <a:lnTo>
                    <a:pt x="42156" y="16588"/>
                  </a:lnTo>
                  <a:lnTo>
                    <a:pt x="16517" y="322"/>
                  </a:lnTo>
                  <a:cubicBezTo>
                    <a:pt x="16180" y="103"/>
                    <a:pt x="15803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4"/>
            <p:cNvSpPr/>
            <p:nvPr/>
          </p:nvSpPr>
          <p:spPr>
            <a:xfrm>
              <a:off x="4908050" y="1670450"/>
              <a:ext cx="1248775" cy="961150"/>
            </a:xfrm>
            <a:custGeom>
              <a:rect b="b" l="l" r="r" t="t"/>
              <a:pathLst>
                <a:path extrusionOk="0" h="38446" w="49951">
                  <a:moveTo>
                    <a:pt x="42156" y="1"/>
                  </a:moveTo>
                  <a:lnTo>
                    <a:pt x="1" y="11630"/>
                  </a:lnTo>
                  <a:lnTo>
                    <a:pt x="6517" y="36918"/>
                  </a:lnTo>
                  <a:cubicBezTo>
                    <a:pt x="6747" y="37839"/>
                    <a:pt x="7571" y="38445"/>
                    <a:pt x="8479" y="38445"/>
                  </a:cubicBezTo>
                  <a:cubicBezTo>
                    <a:pt x="8658" y="38445"/>
                    <a:pt x="8841" y="38421"/>
                    <a:pt x="9023" y="38372"/>
                  </a:cubicBezTo>
                  <a:lnTo>
                    <a:pt x="48221" y="27845"/>
                  </a:lnTo>
                  <a:cubicBezTo>
                    <a:pt x="49324" y="27545"/>
                    <a:pt x="49951" y="26392"/>
                    <a:pt x="49625" y="25289"/>
                  </a:cubicBezTo>
                  <a:lnTo>
                    <a:pt x="42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4"/>
            <p:cNvSpPr/>
            <p:nvPr/>
          </p:nvSpPr>
          <p:spPr>
            <a:xfrm>
              <a:off x="4905550" y="1667325"/>
              <a:ext cx="1061425" cy="581300"/>
            </a:xfrm>
            <a:custGeom>
              <a:rect b="b" l="l" r="r" t="t"/>
              <a:pathLst>
                <a:path extrusionOk="0" h="23252" w="42457">
                  <a:moveTo>
                    <a:pt x="42156" y="0"/>
                  </a:moveTo>
                  <a:lnTo>
                    <a:pt x="42056" y="25"/>
                  </a:lnTo>
                  <a:lnTo>
                    <a:pt x="26015" y="21680"/>
                  </a:lnTo>
                  <a:cubicBezTo>
                    <a:pt x="25691" y="22106"/>
                    <a:pt x="25205" y="22335"/>
                    <a:pt x="24705" y="22335"/>
                  </a:cubicBezTo>
                  <a:cubicBezTo>
                    <a:pt x="24471" y="22335"/>
                    <a:pt x="24234" y="22285"/>
                    <a:pt x="24010" y="22181"/>
                  </a:cubicBezTo>
                  <a:cubicBezTo>
                    <a:pt x="20928" y="20727"/>
                    <a:pt x="14963" y="17920"/>
                    <a:pt x="9574" y="15464"/>
                  </a:cubicBezTo>
                  <a:cubicBezTo>
                    <a:pt x="4737" y="13233"/>
                    <a:pt x="2106" y="12055"/>
                    <a:pt x="627" y="11454"/>
                  </a:cubicBezTo>
                  <a:lnTo>
                    <a:pt x="0" y="11629"/>
                  </a:lnTo>
                  <a:lnTo>
                    <a:pt x="176" y="12281"/>
                  </a:lnTo>
                  <a:cubicBezTo>
                    <a:pt x="3334" y="13584"/>
                    <a:pt x="11955" y="17519"/>
                    <a:pt x="23609" y="23008"/>
                  </a:cubicBezTo>
                  <a:cubicBezTo>
                    <a:pt x="23957" y="23182"/>
                    <a:pt x="24319" y="23251"/>
                    <a:pt x="24684" y="23251"/>
                  </a:cubicBezTo>
                  <a:cubicBezTo>
                    <a:pt x="24794" y="23251"/>
                    <a:pt x="24903" y="23245"/>
                    <a:pt x="25013" y="23233"/>
                  </a:cubicBezTo>
                  <a:cubicBezTo>
                    <a:pt x="25690" y="23158"/>
                    <a:pt x="26316" y="22807"/>
                    <a:pt x="26742" y="22231"/>
                  </a:cubicBezTo>
                  <a:lnTo>
                    <a:pt x="42457" y="1028"/>
                  </a:lnTo>
                  <a:lnTo>
                    <a:pt x="4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4"/>
            <p:cNvSpPr/>
            <p:nvPr/>
          </p:nvSpPr>
          <p:spPr>
            <a:xfrm>
              <a:off x="5658050" y="2078975"/>
              <a:ext cx="489375" cy="263175"/>
            </a:xfrm>
            <a:custGeom>
              <a:rect b="b" l="l" r="r" t="t"/>
              <a:pathLst>
                <a:path extrusionOk="0" h="10527" w="19575">
                  <a:moveTo>
                    <a:pt x="352" y="0"/>
                  </a:moveTo>
                  <a:cubicBezTo>
                    <a:pt x="327" y="101"/>
                    <a:pt x="301" y="176"/>
                    <a:pt x="276" y="276"/>
                  </a:cubicBezTo>
                  <a:cubicBezTo>
                    <a:pt x="201" y="427"/>
                    <a:pt x="101" y="552"/>
                    <a:pt x="1" y="652"/>
                  </a:cubicBezTo>
                  <a:cubicBezTo>
                    <a:pt x="6492" y="3835"/>
                    <a:pt x="12908" y="7118"/>
                    <a:pt x="19274" y="10527"/>
                  </a:cubicBezTo>
                  <a:cubicBezTo>
                    <a:pt x="19399" y="10326"/>
                    <a:pt x="19500" y="10101"/>
                    <a:pt x="19575" y="9850"/>
                  </a:cubicBezTo>
                  <a:cubicBezTo>
                    <a:pt x="13209" y="6442"/>
                    <a:pt x="6818" y="3183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4"/>
            <p:cNvSpPr/>
            <p:nvPr/>
          </p:nvSpPr>
          <p:spPr>
            <a:xfrm>
              <a:off x="5089125" y="2161050"/>
              <a:ext cx="303300" cy="466200"/>
            </a:xfrm>
            <a:custGeom>
              <a:rect b="b" l="l" r="r" t="t"/>
              <a:pathLst>
                <a:path extrusionOk="0" h="18648" w="12132">
                  <a:moveTo>
                    <a:pt x="11555" y="1"/>
                  </a:moveTo>
                  <a:lnTo>
                    <a:pt x="1" y="18347"/>
                  </a:lnTo>
                  <a:cubicBezTo>
                    <a:pt x="226" y="18472"/>
                    <a:pt x="452" y="18572"/>
                    <a:pt x="702" y="18647"/>
                  </a:cubicBezTo>
                  <a:lnTo>
                    <a:pt x="12131" y="477"/>
                  </a:lnTo>
                  <a:cubicBezTo>
                    <a:pt x="11906" y="352"/>
                    <a:pt x="11730" y="176"/>
                    <a:pt x="1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4"/>
            <p:cNvSpPr/>
            <p:nvPr/>
          </p:nvSpPr>
          <p:spPr>
            <a:xfrm>
              <a:off x="5298400" y="1785325"/>
              <a:ext cx="303300" cy="308075"/>
            </a:xfrm>
            <a:custGeom>
              <a:rect b="b" l="l" r="r" t="t"/>
              <a:pathLst>
                <a:path extrusionOk="0" h="12323" w="12132">
                  <a:moveTo>
                    <a:pt x="9763" y="0"/>
                  </a:moveTo>
                  <a:cubicBezTo>
                    <a:pt x="8918" y="0"/>
                    <a:pt x="8058" y="516"/>
                    <a:pt x="7545" y="1220"/>
                  </a:cubicBezTo>
                  <a:cubicBezTo>
                    <a:pt x="6874" y="2082"/>
                    <a:pt x="6638" y="3195"/>
                    <a:pt x="6422" y="4276"/>
                  </a:cubicBezTo>
                  <a:lnTo>
                    <a:pt x="6422" y="4276"/>
                  </a:lnTo>
                  <a:cubicBezTo>
                    <a:pt x="5617" y="3367"/>
                    <a:pt x="4474" y="2475"/>
                    <a:pt x="3409" y="2298"/>
                  </a:cubicBezTo>
                  <a:cubicBezTo>
                    <a:pt x="3260" y="2273"/>
                    <a:pt x="3109" y="2261"/>
                    <a:pt x="2957" y="2261"/>
                  </a:cubicBezTo>
                  <a:cubicBezTo>
                    <a:pt x="1885" y="2261"/>
                    <a:pt x="803" y="2867"/>
                    <a:pt x="452" y="3877"/>
                  </a:cubicBezTo>
                  <a:cubicBezTo>
                    <a:pt x="1" y="5105"/>
                    <a:pt x="727" y="6458"/>
                    <a:pt x="1605" y="7436"/>
                  </a:cubicBezTo>
                  <a:cubicBezTo>
                    <a:pt x="3685" y="9741"/>
                    <a:pt x="6642" y="11070"/>
                    <a:pt x="9474" y="12323"/>
                  </a:cubicBezTo>
                  <a:cubicBezTo>
                    <a:pt x="11129" y="9741"/>
                    <a:pt x="12056" y="6734"/>
                    <a:pt x="12106" y="3676"/>
                  </a:cubicBezTo>
                  <a:cubicBezTo>
                    <a:pt x="12131" y="2323"/>
                    <a:pt x="11805" y="694"/>
                    <a:pt x="10552" y="167"/>
                  </a:cubicBezTo>
                  <a:cubicBezTo>
                    <a:pt x="10298" y="53"/>
                    <a:pt x="10031" y="0"/>
                    <a:pt x="9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4"/>
            <p:cNvSpPr/>
            <p:nvPr/>
          </p:nvSpPr>
          <p:spPr>
            <a:xfrm>
              <a:off x="4998900" y="1751800"/>
              <a:ext cx="222450" cy="213800"/>
            </a:xfrm>
            <a:custGeom>
              <a:rect b="b" l="l" r="r" t="t"/>
              <a:pathLst>
                <a:path extrusionOk="0" h="8552" w="8898">
                  <a:moveTo>
                    <a:pt x="4351" y="4221"/>
                  </a:moveTo>
                  <a:lnTo>
                    <a:pt x="4351" y="4221"/>
                  </a:lnTo>
                  <a:cubicBezTo>
                    <a:pt x="4371" y="4286"/>
                    <a:pt x="4391" y="4351"/>
                    <a:pt x="4412" y="4416"/>
                  </a:cubicBezTo>
                  <a:lnTo>
                    <a:pt x="4311" y="4240"/>
                  </a:lnTo>
                  <a:lnTo>
                    <a:pt x="4351" y="4221"/>
                  </a:lnTo>
                  <a:close/>
                  <a:moveTo>
                    <a:pt x="5826" y="0"/>
                  </a:moveTo>
                  <a:cubicBezTo>
                    <a:pt x="4948" y="0"/>
                    <a:pt x="4204" y="820"/>
                    <a:pt x="4036" y="1709"/>
                  </a:cubicBezTo>
                  <a:cubicBezTo>
                    <a:pt x="3904" y="2385"/>
                    <a:pt x="4026" y="3074"/>
                    <a:pt x="4211" y="3746"/>
                  </a:cubicBezTo>
                  <a:lnTo>
                    <a:pt x="4211" y="3746"/>
                  </a:lnTo>
                  <a:cubicBezTo>
                    <a:pt x="3788" y="3604"/>
                    <a:pt x="3275" y="3537"/>
                    <a:pt x="2780" y="3537"/>
                  </a:cubicBezTo>
                  <a:cubicBezTo>
                    <a:pt x="2273" y="3537"/>
                    <a:pt x="1785" y="3607"/>
                    <a:pt x="1429" y="3739"/>
                  </a:cubicBezTo>
                  <a:cubicBezTo>
                    <a:pt x="652" y="4015"/>
                    <a:pt x="1" y="4817"/>
                    <a:pt x="126" y="5644"/>
                  </a:cubicBezTo>
                  <a:cubicBezTo>
                    <a:pt x="251" y="6446"/>
                    <a:pt x="1028" y="6997"/>
                    <a:pt x="1755" y="7323"/>
                  </a:cubicBezTo>
                  <a:cubicBezTo>
                    <a:pt x="3760" y="8250"/>
                    <a:pt x="6016" y="8401"/>
                    <a:pt x="8196" y="8551"/>
                  </a:cubicBezTo>
                  <a:cubicBezTo>
                    <a:pt x="8322" y="8551"/>
                    <a:pt x="8472" y="8551"/>
                    <a:pt x="8572" y="8476"/>
                  </a:cubicBezTo>
                  <a:cubicBezTo>
                    <a:pt x="8723" y="8401"/>
                    <a:pt x="8748" y="8200"/>
                    <a:pt x="8748" y="8025"/>
                  </a:cubicBezTo>
                  <a:cubicBezTo>
                    <a:pt x="8898" y="5945"/>
                    <a:pt x="8572" y="3864"/>
                    <a:pt x="7820" y="1935"/>
                  </a:cubicBezTo>
                  <a:cubicBezTo>
                    <a:pt x="7469" y="1057"/>
                    <a:pt x="6868" y="105"/>
                    <a:pt x="5941" y="5"/>
                  </a:cubicBezTo>
                  <a:cubicBezTo>
                    <a:pt x="5902" y="2"/>
                    <a:pt x="5864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4"/>
            <p:cNvSpPr/>
            <p:nvPr/>
          </p:nvSpPr>
          <p:spPr>
            <a:xfrm>
              <a:off x="5445650" y="1307850"/>
              <a:ext cx="228100" cy="216700"/>
            </a:xfrm>
            <a:custGeom>
              <a:rect b="b" l="l" r="r" t="t"/>
              <a:pathLst>
                <a:path extrusionOk="0" h="8668" w="9124">
                  <a:moveTo>
                    <a:pt x="4537" y="2700"/>
                  </a:moveTo>
                  <a:lnTo>
                    <a:pt x="4585" y="2710"/>
                  </a:lnTo>
                  <a:lnTo>
                    <a:pt x="4585" y="2710"/>
                  </a:lnTo>
                  <a:cubicBezTo>
                    <a:pt x="4560" y="2773"/>
                    <a:pt x="4536" y="2837"/>
                    <a:pt x="4512" y="2900"/>
                  </a:cubicBezTo>
                  <a:cubicBezTo>
                    <a:pt x="4512" y="2825"/>
                    <a:pt x="4512" y="2775"/>
                    <a:pt x="4537" y="2700"/>
                  </a:cubicBezTo>
                  <a:close/>
                  <a:moveTo>
                    <a:pt x="7370" y="1"/>
                  </a:moveTo>
                  <a:cubicBezTo>
                    <a:pt x="6852" y="1"/>
                    <a:pt x="6312" y="205"/>
                    <a:pt x="5915" y="545"/>
                  </a:cubicBezTo>
                  <a:cubicBezTo>
                    <a:pt x="5392" y="993"/>
                    <a:pt x="5050" y="1608"/>
                    <a:pt x="4775" y="2246"/>
                  </a:cubicBezTo>
                  <a:lnTo>
                    <a:pt x="4775" y="2246"/>
                  </a:lnTo>
                  <a:cubicBezTo>
                    <a:pt x="4285" y="1492"/>
                    <a:pt x="3310" y="740"/>
                    <a:pt x="2607" y="520"/>
                  </a:cubicBezTo>
                  <a:cubicBezTo>
                    <a:pt x="2386" y="444"/>
                    <a:pt x="2151" y="406"/>
                    <a:pt x="1916" y="406"/>
                  </a:cubicBezTo>
                  <a:cubicBezTo>
                    <a:pt x="1299" y="406"/>
                    <a:pt x="692" y="669"/>
                    <a:pt x="401" y="1196"/>
                  </a:cubicBezTo>
                  <a:cubicBezTo>
                    <a:pt x="0" y="1898"/>
                    <a:pt x="251" y="2800"/>
                    <a:pt x="627" y="3527"/>
                  </a:cubicBezTo>
                  <a:cubicBezTo>
                    <a:pt x="1630" y="5482"/>
                    <a:pt x="3284" y="7011"/>
                    <a:pt x="4913" y="8489"/>
                  </a:cubicBezTo>
                  <a:cubicBezTo>
                    <a:pt x="5013" y="8565"/>
                    <a:pt x="5113" y="8665"/>
                    <a:pt x="5239" y="8665"/>
                  </a:cubicBezTo>
                  <a:cubicBezTo>
                    <a:pt x="5252" y="8667"/>
                    <a:pt x="5264" y="8668"/>
                    <a:pt x="5277" y="8668"/>
                  </a:cubicBezTo>
                  <a:cubicBezTo>
                    <a:pt x="5433" y="8668"/>
                    <a:pt x="5549" y="8530"/>
                    <a:pt x="5665" y="8414"/>
                  </a:cubicBezTo>
                  <a:cubicBezTo>
                    <a:pt x="7068" y="6885"/>
                    <a:pt x="8121" y="5056"/>
                    <a:pt x="8722" y="3076"/>
                  </a:cubicBezTo>
                  <a:cubicBezTo>
                    <a:pt x="8998" y="2174"/>
                    <a:pt x="9123" y="1046"/>
                    <a:pt x="8447" y="394"/>
                  </a:cubicBezTo>
                  <a:cubicBezTo>
                    <a:pt x="8152" y="122"/>
                    <a:pt x="7768" y="1"/>
                    <a:pt x="7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4"/>
            <p:cNvSpPr/>
            <p:nvPr/>
          </p:nvSpPr>
          <p:spPr>
            <a:xfrm>
              <a:off x="5220700" y="1551075"/>
              <a:ext cx="173600" cy="169525"/>
            </a:xfrm>
            <a:custGeom>
              <a:rect b="b" l="l" r="r" t="t"/>
              <a:pathLst>
                <a:path extrusionOk="0" h="6781" w="6944">
                  <a:moveTo>
                    <a:pt x="3510" y="2244"/>
                  </a:moveTo>
                  <a:lnTo>
                    <a:pt x="3558" y="2250"/>
                  </a:lnTo>
                  <a:lnTo>
                    <a:pt x="3558" y="2250"/>
                  </a:lnTo>
                  <a:cubicBezTo>
                    <a:pt x="3542" y="2299"/>
                    <a:pt x="3526" y="2347"/>
                    <a:pt x="3510" y="2395"/>
                  </a:cubicBezTo>
                  <a:cubicBezTo>
                    <a:pt x="3510" y="2344"/>
                    <a:pt x="3510" y="2294"/>
                    <a:pt x="3510" y="2244"/>
                  </a:cubicBezTo>
                  <a:close/>
                  <a:moveTo>
                    <a:pt x="5645" y="1"/>
                  </a:moveTo>
                  <a:cubicBezTo>
                    <a:pt x="5217" y="1"/>
                    <a:pt x="4769" y="198"/>
                    <a:pt x="4462" y="490"/>
                  </a:cubicBezTo>
                  <a:cubicBezTo>
                    <a:pt x="4086" y="866"/>
                    <a:pt x="3865" y="1370"/>
                    <a:pt x="3682" y="1884"/>
                  </a:cubicBezTo>
                  <a:lnTo>
                    <a:pt x="3682" y="1884"/>
                  </a:lnTo>
                  <a:cubicBezTo>
                    <a:pt x="3265" y="1322"/>
                    <a:pt x="2476" y="807"/>
                    <a:pt x="1931" y="665"/>
                  </a:cubicBezTo>
                  <a:cubicBezTo>
                    <a:pt x="1805" y="635"/>
                    <a:pt x="1673" y="620"/>
                    <a:pt x="1542" y="620"/>
                  </a:cubicBezTo>
                  <a:cubicBezTo>
                    <a:pt x="1021" y="620"/>
                    <a:pt x="497" y="857"/>
                    <a:pt x="277" y="1317"/>
                  </a:cubicBezTo>
                  <a:cubicBezTo>
                    <a:pt x="1" y="1893"/>
                    <a:pt x="252" y="2570"/>
                    <a:pt x="577" y="3096"/>
                  </a:cubicBezTo>
                  <a:cubicBezTo>
                    <a:pt x="1455" y="4550"/>
                    <a:pt x="2808" y="5603"/>
                    <a:pt x="4136" y="6655"/>
                  </a:cubicBezTo>
                  <a:cubicBezTo>
                    <a:pt x="4211" y="6705"/>
                    <a:pt x="4312" y="6756"/>
                    <a:pt x="4387" y="6781"/>
                  </a:cubicBezTo>
                  <a:cubicBezTo>
                    <a:pt x="4537" y="6781"/>
                    <a:pt x="4637" y="6655"/>
                    <a:pt x="4713" y="6555"/>
                  </a:cubicBezTo>
                  <a:cubicBezTo>
                    <a:pt x="5690" y="5302"/>
                    <a:pt x="6392" y="3823"/>
                    <a:pt x="6743" y="2294"/>
                  </a:cubicBezTo>
                  <a:cubicBezTo>
                    <a:pt x="6918" y="1568"/>
                    <a:pt x="6943" y="715"/>
                    <a:pt x="6392" y="264"/>
                  </a:cubicBezTo>
                  <a:cubicBezTo>
                    <a:pt x="6178" y="80"/>
                    <a:pt x="5916" y="1"/>
                    <a:pt x="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4"/>
            <p:cNvSpPr/>
            <p:nvPr/>
          </p:nvSpPr>
          <p:spPr>
            <a:xfrm>
              <a:off x="5094150" y="1281475"/>
              <a:ext cx="167950" cy="173000"/>
            </a:xfrm>
            <a:custGeom>
              <a:rect b="b" l="l" r="r" t="t"/>
              <a:pathLst>
                <a:path extrusionOk="0" h="6920" w="6718">
                  <a:moveTo>
                    <a:pt x="3571" y="2647"/>
                  </a:moveTo>
                  <a:cubicBezTo>
                    <a:pt x="3567" y="2699"/>
                    <a:pt x="3563" y="2751"/>
                    <a:pt x="3559" y="2803"/>
                  </a:cubicBezTo>
                  <a:cubicBezTo>
                    <a:pt x="3534" y="2752"/>
                    <a:pt x="3534" y="2702"/>
                    <a:pt x="3534" y="2652"/>
                  </a:cubicBezTo>
                  <a:lnTo>
                    <a:pt x="3571" y="2647"/>
                  </a:lnTo>
                  <a:close/>
                  <a:moveTo>
                    <a:pt x="5431" y="0"/>
                  </a:moveTo>
                  <a:cubicBezTo>
                    <a:pt x="4919" y="0"/>
                    <a:pt x="4384" y="318"/>
                    <a:pt x="4085" y="747"/>
                  </a:cubicBezTo>
                  <a:cubicBezTo>
                    <a:pt x="3803" y="1199"/>
                    <a:pt x="3676" y="1721"/>
                    <a:pt x="3609" y="2261"/>
                  </a:cubicBezTo>
                  <a:lnTo>
                    <a:pt x="3609" y="2261"/>
                  </a:lnTo>
                  <a:cubicBezTo>
                    <a:pt x="3094" y="1806"/>
                    <a:pt x="2220" y="1444"/>
                    <a:pt x="1654" y="1424"/>
                  </a:cubicBezTo>
                  <a:cubicBezTo>
                    <a:pt x="1634" y="1423"/>
                    <a:pt x="1613" y="1423"/>
                    <a:pt x="1593" y="1423"/>
                  </a:cubicBezTo>
                  <a:cubicBezTo>
                    <a:pt x="959" y="1423"/>
                    <a:pt x="296" y="1795"/>
                    <a:pt x="151" y="2402"/>
                  </a:cubicBezTo>
                  <a:cubicBezTo>
                    <a:pt x="0" y="3003"/>
                    <a:pt x="376" y="3605"/>
                    <a:pt x="802" y="4081"/>
                  </a:cubicBezTo>
                  <a:cubicBezTo>
                    <a:pt x="1955" y="5309"/>
                    <a:pt x="3509" y="6086"/>
                    <a:pt x="5013" y="6838"/>
                  </a:cubicBezTo>
                  <a:cubicBezTo>
                    <a:pt x="5095" y="6879"/>
                    <a:pt x="5160" y="6920"/>
                    <a:pt x="5235" y="6920"/>
                  </a:cubicBezTo>
                  <a:cubicBezTo>
                    <a:pt x="5252" y="6920"/>
                    <a:pt x="5270" y="6917"/>
                    <a:pt x="5288" y="6913"/>
                  </a:cubicBezTo>
                  <a:cubicBezTo>
                    <a:pt x="5414" y="6888"/>
                    <a:pt x="5514" y="6763"/>
                    <a:pt x="5564" y="6637"/>
                  </a:cubicBezTo>
                  <a:cubicBezTo>
                    <a:pt x="6266" y="5209"/>
                    <a:pt x="6667" y="3630"/>
                    <a:pt x="6692" y="2051"/>
                  </a:cubicBezTo>
                  <a:cubicBezTo>
                    <a:pt x="6717" y="1324"/>
                    <a:pt x="6567" y="472"/>
                    <a:pt x="5940" y="121"/>
                  </a:cubicBezTo>
                  <a:cubicBezTo>
                    <a:pt x="5780" y="38"/>
                    <a:pt x="5607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4"/>
            <p:cNvSpPr/>
            <p:nvPr/>
          </p:nvSpPr>
          <p:spPr>
            <a:xfrm>
              <a:off x="4964450" y="1508000"/>
              <a:ext cx="137225" cy="134425"/>
            </a:xfrm>
            <a:custGeom>
              <a:rect b="b" l="l" r="r" t="t"/>
              <a:pathLst>
                <a:path extrusionOk="0" h="5377" w="5489">
                  <a:moveTo>
                    <a:pt x="2706" y="2602"/>
                  </a:moveTo>
                  <a:cubicBezTo>
                    <a:pt x="2711" y="2621"/>
                    <a:pt x="2715" y="2641"/>
                    <a:pt x="2720" y="2661"/>
                  </a:cubicBezTo>
                  <a:lnTo>
                    <a:pt x="2720" y="2661"/>
                  </a:lnTo>
                  <a:cubicBezTo>
                    <a:pt x="2710" y="2642"/>
                    <a:pt x="2696" y="2628"/>
                    <a:pt x="2682" y="2614"/>
                  </a:cubicBezTo>
                  <a:lnTo>
                    <a:pt x="2706" y="2602"/>
                  </a:lnTo>
                  <a:close/>
                  <a:moveTo>
                    <a:pt x="3699" y="0"/>
                  </a:moveTo>
                  <a:cubicBezTo>
                    <a:pt x="3170" y="0"/>
                    <a:pt x="2722" y="494"/>
                    <a:pt x="2582" y="1010"/>
                  </a:cubicBezTo>
                  <a:cubicBezTo>
                    <a:pt x="2488" y="1421"/>
                    <a:pt x="2548" y="1860"/>
                    <a:pt x="2637" y="2286"/>
                  </a:cubicBezTo>
                  <a:lnTo>
                    <a:pt x="2637" y="2286"/>
                  </a:lnTo>
                  <a:cubicBezTo>
                    <a:pt x="2335" y="2176"/>
                    <a:pt x="1958" y="2122"/>
                    <a:pt x="1613" y="2122"/>
                  </a:cubicBezTo>
                  <a:cubicBezTo>
                    <a:pt x="1352" y="2122"/>
                    <a:pt x="1109" y="2152"/>
                    <a:pt x="928" y="2213"/>
                  </a:cubicBezTo>
                  <a:cubicBezTo>
                    <a:pt x="426" y="2363"/>
                    <a:pt x="0" y="2839"/>
                    <a:pt x="50" y="3366"/>
                  </a:cubicBezTo>
                  <a:cubicBezTo>
                    <a:pt x="100" y="3867"/>
                    <a:pt x="577" y="4218"/>
                    <a:pt x="1028" y="4443"/>
                  </a:cubicBezTo>
                  <a:cubicBezTo>
                    <a:pt x="2231" y="5070"/>
                    <a:pt x="3634" y="5220"/>
                    <a:pt x="4988" y="5371"/>
                  </a:cubicBezTo>
                  <a:cubicBezTo>
                    <a:pt x="5025" y="5371"/>
                    <a:pt x="5063" y="5377"/>
                    <a:pt x="5100" y="5377"/>
                  </a:cubicBezTo>
                  <a:cubicBezTo>
                    <a:pt x="5138" y="5377"/>
                    <a:pt x="5176" y="5371"/>
                    <a:pt x="5213" y="5346"/>
                  </a:cubicBezTo>
                  <a:cubicBezTo>
                    <a:pt x="5314" y="5296"/>
                    <a:pt x="5339" y="5170"/>
                    <a:pt x="5339" y="5070"/>
                  </a:cubicBezTo>
                  <a:cubicBezTo>
                    <a:pt x="5489" y="3792"/>
                    <a:pt x="5339" y="2488"/>
                    <a:pt x="4938" y="1260"/>
                  </a:cubicBezTo>
                  <a:cubicBezTo>
                    <a:pt x="4737" y="709"/>
                    <a:pt x="4386" y="108"/>
                    <a:pt x="3810" y="7"/>
                  </a:cubicBezTo>
                  <a:cubicBezTo>
                    <a:pt x="3773" y="2"/>
                    <a:pt x="3736" y="0"/>
                    <a:pt x="3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4"/>
            <p:cNvSpPr/>
            <p:nvPr/>
          </p:nvSpPr>
          <p:spPr>
            <a:xfrm>
              <a:off x="5551550" y="1487425"/>
              <a:ext cx="281350" cy="309000"/>
            </a:xfrm>
            <a:custGeom>
              <a:rect b="b" l="l" r="r" t="t"/>
              <a:pathLst>
                <a:path extrusionOk="0" h="12360" w="11254">
                  <a:moveTo>
                    <a:pt x="9547" y="1"/>
                  </a:moveTo>
                  <a:cubicBezTo>
                    <a:pt x="9523" y="1"/>
                    <a:pt x="9499" y="2"/>
                    <a:pt x="9474" y="3"/>
                  </a:cubicBezTo>
                  <a:cubicBezTo>
                    <a:pt x="8446" y="53"/>
                    <a:pt x="7394" y="1407"/>
                    <a:pt x="6942" y="2209"/>
                  </a:cubicBezTo>
                  <a:cubicBezTo>
                    <a:pt x="6316" y="3337"/>
                    <a:pt x="6090" y="4715"/>
                    <a:pt x="6366" y="5993"/>
                  </a:cubicBezTo>
                  <a:cubicBezTo>
                    <a:pt x="5639" y="5066"/>
                    <a:pt x="4712" y="4264"/>
                    <a:pt x="3684" y="3687"/>
                  </a:cubicBezTo>
                  <a:cubicBezTo>
                    <a:pt x="3209" y="3426"/>
                    <a:pt x="2688" y="3209"/>
                    <a:pt x="2165" y="3209"/>
                  </a:cubicBezTo>
                  <a:cubicBezTo>
                    <a:pt x="2137" y="3209"/>
                    <a:pt x="2108" y="3210"/>
                    <a:pt x="2080" y="3211"/>
                  </a:cubicBezTo>
                  <a:cubicBezTo>
                    <a:pt x="0" y="3311"/>
                    <a:pt x="551" y="6219"/>
                    <a:pt x="1278" y="7322"/>
                  </a:cubicBezTo>
                  <a:cubicBezTo>
                    <a:pt x="2682" y="9477"/>
                    <a:pt x="4962" y="10855"/>
                    <a:pt x="7168" y="12134"/>
                  </a:cubicBezTo>
                  <a:cubicBezTo>
                    <a:pt x="7368" y="12234"/>
                    <a:pt x="7544" y="12359"/>
                    <a:pt x="7770" y="12359"/>
                  </a:cubicBezTo>
                  <a:cubicBezTo>
                    <a:pt x="8120" y="12334"/>
                    <a:pt x="8371" y="12008"/>
                    <a:pt x="8572" y="11682"/>
                  </a:cubicBezTo>
                  <a:cubicBezTo>
                    <a:pt x="10226" y="8951"/>
                    <a:pt x="11253" y="5768"/>
                    <a:pt x="11078" y="2585"/>
                  </a:cubicBezTo>
                  <a:cubicBezTo>
                    <a:pt x="11029" y="1726"/>
                    <a:pt x="1069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7" name="Google Shape;59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824" y="4552650"/>
            <a:ext cx="1457577" cy="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649" name="Google Shape;1649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65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一号女嘉宾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651" name="Google Shape;1651;p165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652" name="Google Shape;1652;p165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653" name="Google Shape;1653;p165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654" name="Google Shape;1654;p165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655" name="Google Shape;1655;p165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656" name="Google Shape;1656;p165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657" name="Google Shape;1657;p165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658" name="Google Shape;1658;p165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663" name="Google Shape;1663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Google Shape;1664;p166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665" name="Google Shape;1665;p166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666" name="Google Shape;1666;p166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667" name="Google Shape;1667;p166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668" name="Google Shape;1668;p166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669" name="Google Shape;1669;p166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670" name="Google Shape;1670;p166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671" name="Google Shape;1671;p166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二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672" name="Google Shape;1672;p166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677" name="Google Shape;1677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167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679" name="Google Shape;1679;p167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680" name="Google Shape;1680;p167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681" name="Google Shape;1681;p167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682" name="Google Shape;1682;p167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683" name="Google Shape;1683;p167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684" name="Google Shape;1684;p167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685" name="Google Shape;1685;p167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三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686" name="Google Shape;1686;p167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691" name="Google Shape;1691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68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693" name="Google Shape;1693;p168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694" name="Google Shape;1694;p168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695" name="Google Shape;1695;p168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696" name="Google Shape;1696;p168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697" name="Google Shape;1697;p168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698" name="Google Shape;1698;p168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699" name="Google Shape;1699;p168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四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700" name="Google Shape;1700;p168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705" name="Google Shape;1705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69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707" name="Google Shape;1707;p169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708" name="Google Shape;1708;p169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709" name="Google Shape;1709;p169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710" name="Google Shape;1710;p169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711" name="Google Shape;1711;p169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712" name="Google Shape;1712;p169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713" name="Google Shape;1713;p169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四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714" name="Google Shape;1714;p169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719" name="Google Shape;1719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70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721" name="Google Shape;1721;p170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722" name="Google Shape;1722;p170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723" name="Google Shape;1723;p170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724" name="Google Shape;1724;p170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725" name="Google Shape;1725;p170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726" name="Google Shape;1726;p170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727" name="Google Shape;1727;p170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五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728" name="Google Shape;1728;p170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733" name="Google Shape;1733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71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735" name="Google Shape;1735;p171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736" name="Google Shape;1736;p171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737" name="Google Shape;1737;p171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738" name="Google Shape;1738;p171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739" name="Google Shape;1739;p171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740" name="Google Shape;1740;p171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741" name="Google Shape;1741;p171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六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742" name="Google Shape;1742;p171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747" name="Google Shape;1747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72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749" name="Google Shape;1749;p172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750" name="Google Shape;1750;p172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751" name="Google Shape;1751;p172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752" name="Google Shape;1752;p172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753" name="Google Shape;1753;p172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754" name="Google Shape;1754;p172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755" name="Google Shape;1755;p172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七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756" name="Google Shape;1756;p172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761" name="Google Shape;1761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73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763" name="Google Shape;1763;p173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764" name="Google Shape;1764;p173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765" name="Google Shape;1765;p173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766" name="Google Shape;1766;p173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767" name="Google Shape;1767;p173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768" name="Google Shape;1768;p173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769" name="Google Shape;1769;p173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八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770" name="Google Shape;1770;p173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2-04-10 at 7.24.42 PM.png" id="1775" name="Google Shape;1775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021" y="-70"/>
            <a:ext cx="7204531" cy="51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174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744549" y="39829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毕业后规划打算</a:t>
            </a:r>
            <a:endParaRPr/>
          </a:p>
        </p:txBody>
      </p:sp>
      <p:sp>
        <p:nvSpPr>
          <p:cNvPr id="1777" name="Google Shape;1777;p174">
            <a:hlinkClick action="ppaction://hlinksldjump" r:id="rId5"/>
          </p:cNvPr>
          <p:cNvSpPr/>
          <p:nvPr/>
        </p:nvSpPr>
        <p:spPr>
          <a:xfrm>
            <a:off x="2744549" y="4076245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手机上用得最多的软件</a:t>
            </a:r>
            <a:endParaRPr sz="900"/>
          </a:p>
        </p:txBody>
      </p:sp>
      <p:sp>
        <p:nvSpPr>
          <p:cNvPr id="1778" name="Google Shape;1778;p174">
            <a:hlinkClick action="ppaction://hlinksldjump" r:id="rId6"/>
          </p:cNvPr>
          <p:cNvSpPr/>
          <p:nvPr/>
        </p:nvSpPr>
        <p:spPr>
          <a:xfrm>
            <a:off x="4830342" y="973066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情侣之间的底线</a:t>
            </a:r>
            <a:endParaRPr sz="900"/>
          </a:p>
        </p:txBody>
      </p:sp>
      <p:sp>
        <p:nvSpPr>
          <p:cNvPr id="1779" name="Google Shape;1779;p174">
            <a:hlinkClick action="ppaction://hlinksldjump" r:id="rId7"/>
          </p:cNvPr>
          <p:cNvSpPr/>
          <p:nvPr/>
        </p:nvSpPr>
        <p:spPr>
          <a:xfrm>
            <a:off x="2744549" y="1601073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最喜欢的美食类型</a:t>
            </a:r>
            <a:endParaRPr sz="900"/>
          </a:p>
        </p:txBody>
      </p:sp>
      <p:sp>
        <p:nvSpPr>
          <p:cNvPr id="1780" name="Google Shape;1780;p174">
            <a:hlinkClick action="ppaction://hlinksldjump" r:id="rId8"/>
          </p:cNvPr>
          <p:cNvSpPr/>
          <p:nvPr/>
        </p:nvSpPr>
        <p:spPr>
          <a:xfrm>
            <a:off x="4830342" y="2229080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喜欢什么性格的男生</a:t>
            </a:r>
            <a:endParaRPr sz="900"/>
          </a:p>
        </p:txBody>
      </p:sp>
      <p:sp>
        <p:nvSpPr>
          <p:cNvPr id="1781" name="Google Shape;1781;p174">
            <a:hlinkClick action="ppaction://hlinksldjump" r:id="rId9"/>
          </p:cNvPr>
          <p:cNvSpPr/>
          <p:nvPr/>
        </p:nvSpPr>
        <p:spPr>
          <a:xfrm>
            <a:off x="2744549" y="2844802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最想跟另一半一起做的事</a:t>
            </a:r>
            <a:endParaRPr sz="900"/>
          </a:p>
        </p:txBody>
      </p:sp>
      <p:sp>
        <p:nvSpPr>
          <p:cNvPr id="1782" name="Google Shape;1782;p174">
            <a:hlinkClick action="ppaction://hlinksldjump" r:id="rId10"/>
          </p:cNvPr>
          <p:cNvSpPr/>
          <p:nvPr/>
        </p:nvSpPr>
        <p:spPr>
          <a:xfrm>
            <a:off x="4830342" y="3460524"/>
            <a:ext cx="3654900" cy="38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最近三条动态的截图</a:t>
            </a:r>
            <a:endParaRPr sz="900"/>
          </a:p>
        </p:txBody>
      </p:sp>
      <p:sp>
        <p:nvSpPr>
          <p:cNvPr id="1783" name="Google Shape;1783;p174"/>
          <p:cNvSpPr txBox="1"/>
          <p:nvPr>
            <p:ph idx="4294967295" type="ctrTitle"/>
          </p:nvPr>
        </p:nvSpPr>
        <p:spPr>
          <a:xfrm>
            <a:off x="0" y="698275"/>
            <a:ext cx="232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九</a:t>
            </a:r>
            <a:r>
              <a:rPr b="1" lang="en" sz="3300">
                <a:solidFill>
                  <a:srgbClr val="96195C"/>
                </a:solidFill>
              </a:rPr>
              <a:t>号女嘉宾</a:t>
            </a:r>
            <a:endParaRPr b="1" sz="3300">
              <a:solidFill>
                <a:srgbClr val="961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ct val="100000"/>
              <a:buFont typeface="Helvetica Neue"/>
              <a:buNone/>
            </a:pPr>
            <a:r>
              <a:rPr b="1" lang="en" sz="3300">
                <a:solidFill>
                  <a:srgbClr val="96195C"/>
                </a:solidFill>
              </a:rPr>
              <a:t>问题列表</a:t>
            </a:r>
            <a:endParaRPr b="1" sz="3300">
              <a:solidFill>
                <a:srgbClr val="96195C"/>
              </a:solidFill>
            </a:endParaRPr>
          </a:p>
        </p:txBody>
      </p:sp>
      <p:sp>
        <p:nvSpPr>
          <p:cNvPr id="1784" name="Google Shape;1784;p174">
            <a:hlinkClick action="ppaction://hlinksldjump" r:id="rId11"/>
          </p:cNvPr>
          <p:cNvSpPr/>
          <p:nvPr/>
        </p:nvSpPr>
        <p:spPr>
          <a:xfrm>
            <a:off x="600663" y="3378675"/>
            <a:ext cx="1120068" cy="54529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line Dating Business Consulting Toolkit by Slidesgo">
  <a:themeElements>
    <a:clrScheme name="Simple Light">
      <a:dk1>
        <a:srgbClr val="FD4267"/>
      </a:dk1>
      <a:lt1>
        <a:srgbClr val="FFFFFF"/>
      </a:lt1>
      <a:dk2>
        <a:srgbClr val="595959"/>
      </a:dk2>
      <a:lt2>
        <a:srgbClr val="E5E5E5"/>
      </a:lt2>
      <a:accent1>
        <a:srgbClr val="D47387"/>
      </a:accent1>
      <a:accent2>
        <a:srgbClr val="FB7D97"/>
      </a:accent2>
      <a:accent3>
        <a:srgbClr val="F9CAD1"/>
      </a:accent3>
      <a:accent4>
        <a:srgbClr val="B0DFF4"/>
      </a:accent4>
      <a:accent5>
        <a:srgbClr val="601123"/>
      </a:accent5>
      <a:accent6>
        <a:srgbClr val="FB869E"/>
      </a:accent6>
      <a:hlink>
        <a:srgbClr val="F9577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